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7" r:id="rId6"/>
    <p:sldId id="273" r:id="rId7"/>
    <p:sldId id="258" r:id="rId8"/>
    <p:sldId id="259" r:id="rId9"/>
    <p:sldId id="268" r:id="rId10"/>
    <p:sldId id="269" r:id="rId11"/>
    <p:sldId id="270" r:id="rId12"/>
    <p:sldId id="260" r:id="rId13"/>
    <p:sldId id="261" r:id="rId14"/>
    <p:sldId id="263" r:id="rId15"/>
    <p:sldId id="264" r:id="rId16"/>
    <p:sldId id="271" r:id="rId17"/>
    <p:sldId id="262" r:id="rId18"/>
    <p:sldId id="265"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21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253D35-366B-CFCB-3F2F-64A78A3CFAB8}" v="1293" dt="2025-10-22T17:25:33.236"/>
    <p1510:client id="{615273AE-6AB8-4992-ACB9-2133EAA8BC84}" v="187" dt="2025-10-23T21:26:24.029"/>
    <p1510:client id="{AD7C77BA-E35A-4FA8-EF50-8D9B2A38EF03}" v="40" dt="2025-10-22T17:31:58.969"/>
    <p1510:client id="{B34F0B4F-1A51-34DF-8490-246BA421455E}" v="2454" dt="2025-10-22T17:02:20.855"/>
    <p1510:client id="{C77E2909-AA8A-4DFE-87E9-EA47FE5E064A}" v="1" dt="2025-10-22T16:03:17.350"/>
    <p1510:client id="{DEBB5F67-7741-FA25-2242-B622A74519D7}" v="40" dt="2025-10-22T16:17:51.1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rer, Kimberly" userId="S::kfarrer@wcupa.edu::0772ca26-0cac-4b37-81e4-88a9860a2057" providerId="AD" clId="Web-{DD6EB3E7-AA74-447D-B68C-BB919A04EAD6}"/>
    <pc:docChg chg="addSld modSld">
      <pc:chgData name="Farrer, Kimberly" userId="S::kfarrer@wcupa.edu::0772ca26-0cac-4b37-81e4-88a9860a2057" providerId="AD" clId="Web-{DD6EB3E7-AA74-447D-B68C-BB919A04EAD6}" dt="2025-10-16T18:21:21.416" v="248" actId="20577"/>
      <pc:docMkLst>
        <pc:docMk/>
      </pc:docMkLst>
      <pc:sldChg chg="modSp">
        <pc:chgData name="Farrer, Kimberly" userId="S::kfarrer@wcupa.edu::0772ca26-0cac-4b37-81e4-88a9860a2057" providerId="AD" clId="Web-{DD6EB3E7-AA74-447D-B68C-BB919A04EAD6}" dt="2025-10-16T18:10:58.943" v="50" actId="20577"/>
        <pc:sldMkLst>
          <pc:docMk/>
          <pc:sldMk cId="2194080739" sldId="258"/>
        </pc:sldMkLst>
        <pc:spChg chg="mod">
          <ac:chgData name="Farrer, Kimberly" userId="S::kfarrer@wcupa.edu::0772ca26-0cac-4b37-81e4-88a9860a2057" providerId="AD" clId="Web-{DD6EB3E7-AA74-447D-B68C-BB919A04EAD6}" dt="2025-10-16T18:10:58.943" v="50" actId="20577"/>
          <ac:spMkLst>
            <pc:docMk/>
            <pc:sldMk cId="2194080739" sldId="258"/>
            <ac:spMk id="4" creationId="{1C579EA7-FFBF-E900-C298-4AA342AE0607}"/>
          </ac:spMkLst>
        </pc:spChg>
      </pc:sldChg>
      <pc:sldChg chg="modSp">
        <pc:chgData name="Farrer, Kimberly" userId="S::kfarrer@wcupa.edu::0772ca26-0cac-4b37-81e4-88a9860a2057" providerId="AD" clId="Web-{DD6EB3E7-AA74-447D-B68C-BB919A04EAD6}" dt="2025-10-16T18:20:00.774" v="157" actId="20577"/>
        <pc:sldMkLst>
          <pc:docMk/>
          <pc:sldMk cId="4207572577" sldId="259"/>
        </pc:sldMkLst>
        <pc:spChg chg="mod">
          <ac:chgData name="Farrer, Kimberly" userId="S::kfarrer@wcupa.edu::0772ca26-0cac-4b37-81e4-88a9860a2057" providerId="AD" clId="Web-{DD6EB3E7-AA74-447D-B68C-BB919A04EAD6}" dt="2025-10-16T18:20:00.774" v="157" actId="20577"/>
          <ac:spMkLst>
            <pc:docMk/>
            <pc:sldMk cId="4207572577" sldId="259"/>
            <ac:spMk id="3" creationId="{6C5DC7A6-86E5-6BE4-0674-A3E32B2F561E}"/>
          </ac:spMkLst>
        </pc:spChg>
      </pc:sldChg>
      <pc:sldChg chg="modSp">
        <pc:chgData name="Farrer, Kimberly" userId="S::kfarrer@wcupa.edu::0772ca26-0cac-4b37-81e4-88a9860a2057" providerId="AD" clId="Web-{DD6EB3E7-AA74-447D-B68C-BB919A04EAD6}" dt="2025-10-16T18:21:21.416" v="248" actId="20577"/>
        <pc:sldMkLst>
          <pc:docMk/>
          <pc:sldMk cId="3886571603" sldId="260"/>
        </pc:sldMkLst>
        <pc:spChg chg="mod">
          <ac:chgData name="Farrer, Kimberly" userId="S::kfarrer@wcupa.edu::0772ca26-0cac-4b37-81e4-88a9860a2057" providerId="AD" clId="Web-{DD6EB3E7-AA74-447D-B68C-BB919A04EAD6}" dt="2025-10-16T18:21:21.416" v="248" actId="20577"/>
          <ac:spMkLst>
            <pc:docMk/>
            <pc:sldMk cId="3886571603" sldId="260"/>
            <ac:spMk id="3" creationId="{287DE272-F283-63BB-1B99-E17278EC8BA1}"/>
          </ac:spMkLst>
        </pc:spChg>
      </pc:sldChg>
      <pc:sldChg chg="modSp new">
        <pc:chgData name="Farrer, Kimberly" userId="S::kfarrer@wcupa.edu::0772ca26-0cac-4b37-81e4-88a9860a2057" providerId="AD" clId="Web-{DD6EB3E7-AA74-447D-B68C-BB919A04EAD6}" dt="2025-10-16T18:20:22.384" v="177" actId="20577"/>
        <pc:sldMkLst>
          <pc:docMk/>
          <pc:sldMk cId="3183652606" sldId="268"/>
        </pc:sldMkLst>
        <pc:spChg chg="mod">
          <ac:chgData name="Farrer, Kimberly" userId="S::kfarrer@wcupa.edu::0772ca26-0cac-4b37-81e4-88a9860a2057" providerId="AD" clId="Web-{DD6EB3E7-AA74-447D-B68C-BB919A04EAD6}" dt="2025-10-16T18:20:22.384" v="177" actId="20577"/>
          <ac:spMkLst>
            <pc:docMk/>
            <pc:sldMk cId="3183652606" sldId="268"/>
            <ac:spMk id="2" creationId="{25337502-4F6C-F794-FEF9-6F662AFC2DA2}"/>
          </ac:spMkLst>
        </pc:spChg>
      </pc:sldChg>
      <pc:sldChg chg="modSp add replId">
        <pc:chgData name="Farrer, Kimberly" userId="S::kfarrer@wcupa.edu::0772ca26-0cac-4b37-81e4-88a9860a2057" providerId="AD" clId="Web-{DD6EB3E7-AA74-447D-B68C-BB919A04EAD6}" dt="2025-10-16T18:20:29.696" v="193" actId="20577"/>
        <pc:sldMkLst>
          <pc:docMk/>
          <pc:sldMk cId="217886143" sldId="269"/>
        </pc:sldMkLst>
        <pc:spChg chg="mod">
          <ac:chgData name="Farrer, Kimberly" userId="S::kfarrer@wcupa.edu::0772ca26-0cac-4b37-81e4-88a9860a2057" providerId="AD" clId="Web-{DD6EB3E7-AA74-447D-B68C-BB919A04EAD6}" dt="2025-10-16T18:20:29.696" v="193" actId="20577"/>
          <ac:spMkLst>
            <pc:docMk/>
            <pc:sldMk cId="217886143" sldId="269"/>
            <ac:spMk id="2" creationId="{6713F093-DCD7-30F8-129B-E8AEDC76CD04}"/>
          </ac:spMkLst>
        </pc:spChg>
      </pc:sldChg>
      <pc:sldChg chg="modSp add replId">
        <pc:chgData name="Farrer, Kimberly" userId="S::kfarrer@wcupa.edu::0772ca26-0cac-4b37-81e4-88a9860a2057" providerId="AD" clId="Web-{DD6EB3E7-AA74-447D-B68C-BB919A04EAD6}" dt="2025-10-16T18:20:39.337" v="213" actId="20577"/>
        <pc:sldMkLst>
          <pc:docMk/>
          <pc:sldMk cId="3716005349" sldId="270"/>
        </pc:sldMkLst>
        <pc:spChg chg="mod">
          <ac:chgData name="Farrer, Kimberly" userId="S::kfarrer@wcupa.edu::0772ca26-0cac-4b37-81e4-88a9860a2057" providerId="AD" clId="Web-{DD6EB3E7-AA74-447D-B68C-BB919A04EAD6}" dt="2025-10-16T18:20:39.337" v="213" actId="20577"/>
          <ac:spMkLst>
            <pc:docMk/>
            <pc:sldMk cId="3716005349" sldId="270"/>
            <ac:spMk id="2" creationId="{B0949E75-FD76-C951-4903-1F534DD6DA0E}"/>
          </ac:spMkLst>
        </pc:spChg>
      </pc:sldChg>
    </pc:docChg>
  </pc:docChgLst>
  <pc:docChgLst>
    <pc:chgData name="Butt, Aleesha" userId="S::ab1025247@wcupa.edu::b8b182b4-813a-4ade-89df-a46b9684dcf2" providerId="AD" clId="Web-{624ACB86-46E0-4ED3-A24D-A91BB5E653C8}"/>
    <pc:docChg chg="addSld modSld">
      <pc:chgData name="Butt, Aleesha" userId="S::ab1025247@wcupa.edu::b8b182b4-813a-4ade-89df-a46b9684dcf2" providerId="AD" clId="Web-{624ACB86-46E0-4ED3-A24D-A91BB5E653C8}" dt="2025-10-16T16:03:42.438" v="153" actId="20577"/>
      <pc:docMkLst>
        <pc:docMk/>
      </pc:docMkLst>
      <pc:sldChg chg="modSp">
        <pc:chgData name="Butt, Aleesha" userId="S::ab1025247@wcupa.edu::b8b182b4-813a-4ade-89df-a46b9684dcf2" providerId="AD" clId="Web-{624ACB86-46E0-4ED3-A24D-A91BB5E653C8}" dt="2025-10-16T16:02:50.233" v="149" actId="20577"/>
        <pc:sldMkLst>
          <pc:docMk/>
          <pc:sldMk cId="893976588" sldId="257"/>
        </pc:sldMkLst>
        <pc:spChg chg="mod">
          <ac:chgData name="Butt, Aleesha" userId="S::ab1025247@wcupa.edu::b8b182b4-813a-4ade-89df-a46b9684dcf2" providerId="AD" clId="Web-{624ACB86-46E0-4ED3-A24D-A91BB5E653C8}" dt="2025-10-16T16:02:41.983" v="145" actId="20577"/>
          <ac:spMkLst>
            <pc:docMk/>
            <pc:sldMk cId="893976588" sldId="257"/>
            <ac:spMk id="2" creationId="{20E01EE4-F72A-9D9F-FF66-F632B49247C8}"/>
          </ac:spMkLst>
        </pc:spChg>
        <pc:spChg chg="mod">
          <ac:chgData name="Butt, Aleesha" userId="S::ab1025247@wcupa.edu::b8b182b4-813a-4ade-89df-a46b9684dcf2" providerId="AD" clId="Web-{624ACB86-46E0-4ED3-A24D-A91BB5E653C8}" dt="2025-10-16T16:02:50.233" v="149" actId="20577"/>
          <ac:spMkLst>
            <pc:docMk/>
            <pc:sldMk cId="893976588" sldId="257"/>
            <ac:spMk id="3" creationId="{CF551E35-29F1-7192-426F-80B3FA8D3C4C}"/>
          </ac:spMkLst>
        </pc:spChg>
      </pc:sldChg>
      <pc:sldChg chg="modSp">
        <pc:chgData name="Butt, Aleesha" userId="S::ab1025247@wcupa.edu::b8b182b4-813a-4ade-89df-a46b9684dcf2" providerId="AD" clId="Web-{624ACB86-46E0-4ED3-A24D-A91BB5E653C8}" dt="2025-10-16T16:02:59.452" v="152" actId="20577"/>
        <pc:sldMkLst>
          <pc:docMk/>
          <pc:sldMk cId="2194080739" sldId="258"/>
        </pc:sldMkLst>
        <pc:spChg chg="mod">
          <ac:chgData name="Butt, Aleesha" userId="S::ab1025247@wcupa.edu::b8b182b4-813a-4ade-89df-a46b9684dcf2" providerId="AD" clId="Web-{624ACB86-46E0-4ED3-A24D-A91BB5E653C8}" dt="2025-10-16T16:02:59.452" v="152" actId="20577"/>
          <ac:spMkLst>
            <pc:docMk/>
            <pc:sldMk cId="2194080739" sldId="258"/>
            <ac:spMk id="4" creationId="{1C579EA7-FFBF-E900-C298-4AA342AE0607}"/>
          </ac:spMkLst>
        </pc:spChg>
      </pc:sldChg>
    </pc:docChg>
  </pc:docChgLst>
  <pc:docChgLst>
    <pc:chgData name="Culhane, Sydney" userId="S::sc970298@wcupa.edu::9a9e22d9-56dd-42de-b392-880bebf17935" providerId="AD" clId="Web-{AD7C77BA-E35A-4FA8-EF50-8D9B2A38EF03}"/>
    <pc:docChg chg="addSld modSld">
      <pc:chgData name="Culhane, Sydney" userId="S::sc970298@wcupa.edu::9a9e22d9-56dd-42de-b392-880bebf17935" providerId="AD" clId="Web-{AD7C77BA-E35A-4FA8-EF50-8D9B2A38EF03}" dt="2025-10-22T17:31:58.969" v="39"/>
      <pc:docMkLst>
        <pc:docMk/>
      </pc:docMkLst>
      <pc:sldChg chg="modSp">
        <pc:chgData name="Culhane, Sydney" userId="S::sc970298@wcupa.edu::9a9e22d9-56dd-42de-b392-880bebf17935" providerId="AD" clId="Web-{AD7C77BA-E35A-4FA8-EF50-8D9B2A38EF03}" dt="2025-10-22T17:27:29.529" v="13" actId="20577"/>
        <pc:sldMkLst>
          <pc:docMk/>
          <pc:sldMk cId="4207572577" sldId="259"/>
        </pc:sldMkLst>
        <pc:spChg chg="mod">
          <ac:chgData name="Culhane, Sydney" userId="S::sc970298@wcupa.edu::9a9e22d9-56dd-42de-b392-880bebf17935" providerId="AD" clId="Web-{AD7C77BA-E35A-4FA8-EF50-8D9B2A38EF03}" dt="2025-10-22T17:27:29.529" v="13" actId="20577"/>
          <ac:spMkLst>
            <pc:docMk/>
            <pc:sldMk cId="4207572577" sldId="259"/>
            <ac:spMk id="3" creationId="{6C5DC7A6-86E5-6BE4-0674-A3E32B2F561E}"/>
          </ac:spMkLst>
        </pc:spChg>
      </pc:sldChg>
      <pc:sldChg chg="modSp">
        <pc:chgData name="Culhane, Sydney" userId="S::sc970298@wcupa.edu::9a9e22d9-56dd-42de-b392-880bebf17935" providerId="AD" clId="Web-{AD7C77BA-E35A-4FA8-EF50-8D9B2A38EF03}" dt="2025-10-22T17:30:50.231" v="20" actId="14100"/>
        <pc:sldMkLst>
          <pc:docMk/>
          <pc:sldMk cId="902113483" sldId="262"/>
        </pc:sldMkLst>
        <pc:spChg chg="mod">
          <ac:chgData name="Culhane, Sydney" userId="S::sc970298@wcupa.edu::9a9e22d9-56dd-42de-b392-880bebf17935" providerId="AD" clId="Web-{AD7C77BA-E35A-4FA8-EF50-8D9B2A38EF03}" dt="2025-10-22T17:30:50.231" v="20" actId="14100"/>
          <ac:spMkLst>
            <pc:docMk/>
            <pc:sldMk cId="902113483" sldId="262"/>
            <ac:spMk id="3" creationId="{84B3ACBE-1C3E-4BCE-8C52-FDC802B0406F}"/>
          </ac:spMkLst>
        </pc:spChg>
      </pc:sldChg>
      <pc:sldChg chg="delSp modSp new">
        <pc:chgData name="Culhane, Sydney" userId="S::sc970298@wcupa.edu::9a9e22d9-56dd-42de-b392-880bebf17935" providerId="AD" clId="Web-{AD7C77BA-E35A-4FA8-EF50-8D9B2A38EF03}" dt="2025-10-22T17:31:58.969" v="39"/>
        <pc:sldMkLst>
          <pc:docMk/>
          <pc:sldMk cId="2827062386" sldId="272"/>
        </pc:sldMkLst>
        <pc:spChg chg="mod">
          <ac:chgData name="Culhane, Sydney" userId="S::sc970298@wcupa.edu::9a9e22d9-56dd-42de-b392-880bebf17935" providerId="AD" clId="Web-{AD7C77BA-E35A-4FA8-EF50-8D9B2A38EF03}" dt="2025-10-22T17:31:57.250" v="38" actId="1076"/>
          <ac:spMkLst>
            <pc:docMk/>
            <pc:sldMk cId="2827062386" sldId="272"/>
            <ac:spMk id="2" creationId="{D5845444-F23C-E668-9E63-E86DF6547BE4}"/>
          </ac:spMkLst>
        </pc:spChg>
        <pc:spChg chg="del">
          <ac:chgData name="Culhane, Sydney" userId="S::sc970298@wcupa.edu::9a9e22d9-56dd-42de-b392-880bebf17935" providerId="AD" clId="Web-{AD7C77BA-E35A-4FA8-EF50-8D9B2A38EF03}" dt="2025-10-22T17:31:58.969" v="39"/>
          <ac:spMkLst>
            <pc:docMk/>
            <pc:sldMk cId="2827062386" sldId="272"/>
            <ac:spMk id="3" creationId="{FE2CDE73-999E-7E25-A46D-337E5D323E37}"/>
          </ac:spMkLst>
        </pc:spChg>
      </pc:sldChg>
    </pc:docChg>
  </pc:docChgLst>
  <pc:docChgLst>
    <pc:chgData name="Culhane, Sydney" userId="S::sc970298@wcupa.edu::9a9e22d9-56dd-42de-b392-880bebf17935" providerId="AD" clId="Web-{DEBB5F67-7741-FA25-2242-B622A74519D7}"/>
    <pc:docChg chg="modSld">
      <pc:chgData name="Culhane, Sydney" userId="S::sc970298@wcupa.edu::9a9e22d9-56dd-42de-b392-880bebf17935" providerId="AD" clId="Web-{DEBB5F67-7741-FA25-2242-B622A74519D7}" dt="2025-10-22T16:17:51.157" v="38" actId="20577"/>
      <pc:docMkLst>
        <pc:docMk/>
      </pc:docMkLst>
      <pc:sldChg chg="addSp delSp modSp">
        <pc:chgData name="Culhane, Sydney" userId="S::sc970298@wcupa.edu::9a9e22d9-56dd-42de-b392-880bebf17935" providerId="AD" clId="Web-{DEBB5F67-7741-FA25-2242-B622A74519D7}" dt="2025-10-22T16:17:51.157" v="38" actId="20577"/>
        <pc:sldMkLst>
          <pc:docMk/>
          <pc:sldMk cId="2194080739" sldId="258"/>
        </pc:sldMkLst>
        <pc:spChg chg="mod">
          <ac:chgData name="Culhane, Sydney" userId="S::sc970298@wcupa.edu::9a9e22d9-56dd-42de-b392-880bebf17935" providerId="AD" clId="Web-{DEBB5F67-7741-FA25-2242-B622A74519D7}" dt="2025-10-22T16:17:44.141" v="35" actId="20577"/>
          <ac:spMkLst>
            <pc:docMk/>
            <pc:sldMk cId="2194080739" sldId="258"/>
            <ac:spMk id="2" creationId="{4BCDF5E0-1FC2-AB6A-202C-4CC162631A48}"/>
          </ac:spMkLst>
        </pc:spChg>
        <pc:spChg chg="add del">
          <ac:chgData name="Culhane, Sydney" userId="S::sc970298@wcupa.edu::9a9e22d9-56dd-42de-b392-880bebf17935" providerId="AD" clId="Web-{DEBB5F67-7741-FA25-2242-B622A74519D7}" dt="2025-10-22T16:17:12.203" v="11"/>
          <ac:spMkLst>
            <pc:docMk/>
            <pc:sldMk cId="2194080739" sldId="258"/>
            <ac:spMk id="3" creationId="{AC6E10C2-4639-96E4-9A86-0B28EB1E1047}"/>
          </ac:spMkLst>
        </pc:spChg>
        <pc:spChg chg="mod">
          <ac:chgData name="Culhane, Sydney" userId="S::sc970298@wcupa.edu::9a9e22d9-56dd-42de-b392-880bebf17935" providerId="AD" clId="Web-{DEBB5F67-7741-FA25-2242-B622A74519D7}" dt="2025-10-22T16:17:51.157" v="38" actId="20577"/>
          <ac:spMkLst>
            <pc:docMk/>
            <pc:sldMk cId="2194080739" sldId="258"/>
            <ac:spMk id="4" creationId="{1C579EA7-FFBF-E900-C298-4AA342AE0607}"/>
          </ac:spMkLst>
        </pc:spChg>
        <pc:spChg chg="add del mod">
          <ac:chgData name="Culhane, Sydney" userId="S::sc970298@wcupa.edu::9a9e22d9-56dd-42de-b392-880bebf17935" providerId="AD" clId="Web-{DEBB5F67-7741-FA25-2242-B622A74519D7}" dt="2025-10-22T16:17:35.438" v="16"/>
          <ac:spMkLst>
            <pc:docMk/>
            <pc:sldMk cId="2194080739" sldId="258"/>
            <ac:spMk id="5" creationId="{C10249A3-5C63-3A26-A9CA-42AF16DA9312}"/>
          </ac:spMkLst>
        </pc:spChg>
      </pc:sldChg>
    </pc:docChg>
  </pc:docChgLst>
  <pc:docChgLst>
    <pc:chgData name="Lanzillo, Shawn" userId="64e74506-33a2-4c97-a1a4-a3dfebc26e8c" providerId="ADAL" clId="{C0421D8D-AD98-4D85-8281-6D4EBB1C391D}"/>
    <pc:docChg chg="undo custSel addSld delSld modSld">
      <pc:chgData name="Lanzillo, Shawn" userId="64e74506-33a2-4c97-a1a4-a3dfebc26e8c" providerId="ADAL" clId="{C0421D8D-AD98-4D85-8281-6D4EBB1C391D}" dt="2025-10-09T18:16:41.005" v="3303" actId="20577"/>
      <pc:docMkLst>
        <pc:docMk/>
      </pc:docMkLst>
      <pc:sldChg chg="delSp modSp mod">
        <pc:chgData name="Lanzillo, Shawn" userId="64e74506-33a2-4c97-a1a4-a3dfebc26e8c" providerId="ADAL" clId="{C0421D8D-AD98-4D85-8281-6D4EBB1C391D}" dt="2025-10-09T17:23:10.747" v="294" actId="207"/>
        <pc:sldMkLst>
          <pc:docMk/>
          <pc:sldMk cId="109857222" sldId="256"/>
        </pc:sldMkLst>
        <pc:spChg chg="mod">
          <ac:chgData name="Lanzillo, Shawn" userId="64e74506-33a2-4c97-a1a4-a3dfebc26e8c" providerId="ADAL" clId="{C0421D8D-AD98-4D85-8281-6D4EBB1C391D}" dt="2025-10-09T17:22:55.828" v="292" actId="1076"/>
          <ac:spMkLst>
            <pc:docMk/>
            <pc:sldMk cId="109857222" sldId="256"/>
            <ac:spMk id="2" creationId="{00000000-0000-0000-0000-000000000000}"/>
          </ac:spMkLst>
        </pc:spChg>
        <pc:spChg chg="mod">
          <ac:chgData name="Lanzillo, Shawn" userId="64e74506-33a2-4c97-a1a4-a3dfebc26e8c" providerId="ADAL" clId="{C0421D8D-AD98-4D85-8281-6D4EBB1C391D}" dt="2025-10-09T17:23:10.747" v="294" actId="207"/>
          <ac:spMkLst>
            <pc:docMk/>
            <pc:sldMk cId="109857222" sldId="256"/>
            <ac:spMk id="3" creationId="{00000000-0000-0000-0000-000000000000}"/>
          </ac:spMkLst>
        </pc:spChg>
      </pc:sldChg>
      <pc:sldChg chg="modSp new mod">
        <pc:chgData name="Lanzillo, Shawn" userId="64e74506-33a2-4c97-a1a4-a3dfebc26e8c" providerId="ADAL" clId="{C0421D8D-AD98-4D85-8281-6D4EBB1C391D}" dt="2025-10-09T17:30:03.156" v="819" actId="20577"/>
        <pc:sldMkLst>
          <pc:docMk/>
          <pc:sldMk cId="893976588" sldId="257"/>
        </pc:sldMkLst>
        <pc:spChg chg="mod">
          <ac:chgData name="Lanzillo, Shawn" userId="64e74506-33a2-4c97-a1a4-a3dfebc26e8c" providerId="ADAL" clId="{C0421D8D-AD98-4D85-8281-6D4EBB1C391D}" dt="2025-10-09T17:26:08.339" v="518" actId="255"/>
          <ac:spMkLst>
            <pc:docMk/>
            <pc:sldMk cId="893976588" sldId="257"/>
            <ac:spMk id="2" creationId="{20E01EE4-F72A-9D9F-FF66-F632B49247C8}"/>
          </ac:spMkLst>
        </pc:spChg>
        <pc:spChg chg="mod">
          <ac:chgData name="Lanzillo, Shawn" userId="64e74506-33a2-4c97-a1a4-a3dfebc26e8c" providerId="ADAL" clId="{C0421D8D-AD98-4D85-8281-6D4EBB1C391D}" dt="2025-10-09T17:30:03.156" v="819" actId="20577"/>
          <ac:spMkLst>
            <pc:docMk/>
            <pc:sldMk cId="893976588" sldId="257"/>
            <ac:spMk id="3" creationId="{CF551E35-29F1-7192-426F-80B3FA8D3C4C}"/>
          </ac:spMkLst>
        </pc:spChg>
      </pc:sldChg>
      <pc:sldChg chg="modSp new mod">
        <pc:chgData name="Lanzillo, Shawn" userId="64e74506-33a2-4c97-a1a4-a3dfebc26e8c" providerId="ADAL" clId="{C0421D8D-AD98-4D85-8281-6D4EBB1C391D}" dt="2025-10-09T18:16:41.005" v="3303" actId="20577"/>
        <pc:sldMkLst>
          <pc:docMk/>
          <pc:sldMk cId="2194080739" sldId="258"/>
        </pc:sldMkLst>
        <pc:spChg chg="mod">
          <ac:chgData name="Lanzillo, Shawn" userId="64e74506-33a2-4c97-a1a4-a3dfebc26e8c" providerId="ADAL" clId="{C0421D8D-AD98-4D85-8281-6D4EBB1C391D}" dt="2025-10-09T17:25:27.902" v="496" actId="20577"/>
          <ac:spMkLst>
            <pc:docMk/>
            <pc:sldMk cId="2194080739" sldId="258"/>
            <ac:spMk id="2" creationId="{4BCDF5E0-1FC2-AB6A-202C-4CC162631A48}"/>
          </ac:spMkLst>
        </pc:spChg>
      </pc:sldChg>
      <pc:sldChg chg="modSp new mod">
        <pc:chgData name="Lanzillo, Shawn" userId="64e74506-33a2-4c97-a1a4-a3dfebc26e8c" providerId="ADAL" clId="{C0421D8D-AD98-4D85-8281-6D4EBB1C391D}" dt="2025-10-09T17:27:24.269" v="646" actId="20577"/>
        <pc:sldMkLst>
          <pc:docMk/>
          <pc:sldMk cId="4207572577" sldId="259"/>
        </pc:sldMkLst>
        <pc:spChg chg="mod">
          <ac:chgData name="Lanzillo, Shawn" userId="64e74506-33a2-4c97-a1a4-a3dfebc26e8c" providerId="ADAL" clId="{C0421D8D-AD98-4D85-8281-6D4EBB1C391D}" dt="2025-10-09T17:27:24.269" v="646" actId="20577"/>
          <ac:spMkLst>
            <pc:docMk/>
            <pc:sldMk cId="4207572577" sldId="259"/>
            <ac:spMk id="2" creationId="{4D1FB862-07C3-91BE-467B-6B8A25E1AE9F}"/>
          </ac:spMkLst>
        </pc:spChg>
      </pc:sldChg>
      <pc:sldChg chg="modSp new mod">
        <pc:chgData name="Lanzillo, Shawn" userId="64e74506-33a2-4c97-a1a4-a3dfebc26e8c" providerId="ADAL" clId="{C0421D8D-AD98-4D85-8281-6D4EBB1C391D}" dt="2025-10-09T17:27:57.719" v="706" actId="20577"/>
        <pc:sldMkLst>
          <pc:docMk/>
          <pc:sldMk cId="3886571603" sldId="260"/>
        </pc:sldMkLst>
        <pc:spChg chg="mod">
          <ac:chgData name="Lanzillo, Shawn" userId="64e74506-33a2-4c97-a1a4-a3dfebc26e8c" providerId="ADAL" clId="{C0421D8D-AD98-4D85-8281-6D4EBB1C391D}" dt="2025-10-09T17:27:57.719" v="706" actId="20577"/>
          <ac:spMkLst>
            <pc:docMk/>
            <pc:sldMk cId="3886571603" sldId="260"/>
            <ac:spMk id="2" creationId="{49360B4D-5FD1-B4FB-DCD2-98BAEE2487F3}"/>
          </ac:spMkLst>
        </pc:spChg>
      </pc:sldChg>
      <pc:sldChg chg="modSp new mod">
        <pc:chgData name="Lanzillo, Shawn" userId="64e74506-33a2-4c97-a1a4-a3dfebc26e8c" providerId="ADAL" clId="{C0421D8D-AD98-4D85-8281-6D4EBB1C391D}" dt="2025-10-09T17:30:42.313" v="909" actId="255"/>
        <pc:sldMkLst>
          <pc:docMk/>
          <pc:sldMk cId="2092232988" sldId="261"/>
        </pc:sldMkLst>
        <pc:spChg chg="mod">
          <ac:chgData name="Lanzillo, Shawn" userId="64e74506-33a2-4c97-a1a4-a3dfebc26e8c" providerId="ADAL" clId="{C0421D8D-AD98-4D85-8281-6D4EBB1C391D}" dt="2025-10-09T17:30:42.313" v="909" actId="255"/>
          <ac:spMkLst>
            <pc:docMk/>
            <pc:sldMk cId="2092232988" sldId="261"/>
            <ac:spMk id="2" creationId="{17137BC4-4FC5-7ECD-CA93-82B2D0E1AE97}"/>
          </ac:spMkLst>
        </pc:spChg>
        <pc:spChg chg="mod">
          <ac:chgData name="Lanzillo, Shawn" userId="64e74506-33a2-4c97-a1a4-a3dfebc26e8c" providerId="ADAL" clId="{C0421D8D-AD98-4D85-8281-6D4EBB1C391D}" dt="2025-10-09T17:30:28.449" v="907" actId="255"/>
          <ac:spMkLst>
            <pc:docMk/>
            <pc:sldMk cId="2092232988" sldId="261"/>
            <ac:spMk id="3" creationId="{1A2691D0-604C-3C26-0EC7-DEFAA08B3626}"/>
          </ac:spMkLst>
        </pc:spChg>
      </pc:sldChg>
      <pc:sldChg chg="modSp add mod">
        <pc:chgData name="Lanzillo, Shawn" userId="64e74506-33a2-4c97-a1a4-a3dfebc26e8c" providerId="ADAL" clId="{C0421D8D-AD98-4D85-8281-6D4EBB1C391D}" dt="2025-10-09T18:15:11.045" v="3223" actId="20577"/>
        <pc:sldMkLst>
          <pc:docMk/>
          <pc:sldMk cId="902113483" sldId="262"/>
        </pc:sldMkLst>
        <pc:spChg chg="mod">
          <ac:chgData name="Lanzillo, Shawn" userId="64e74506-33a2-4c97-a1a4-a3dfebc26e8c" providerId="ADAL" clId="{C0421D8D-AD98-4D85-8281-6D4EBB1C391D}" dt="2025-10-09T17:30:55.448" v="925" actId="20577"/>
          <ac:spMkLst>
            <pc:docMk/>
            <pc:sldMk cId="902113483" sldId="262"/>
            <ac:spMk id="2" creationId="{FAC42554-3DBC-7833-6745-D5AE01ABC42E}"/>
          </ac:spMkLst>
        </pc:spChg>
        <pc:spChg chg="mod">
          <ac:chgData name="Lanzillo, Shawn" userId="64e74506-33a2-4c97-a1a4-a3dfebc26e8c" providerId="ADAL" clId="{C0421D8D-AD98-4D85-8281-6D4EBB1C391D}" dt="2025-10-09T18:15:11.045" v="3223" actId="20577"/>
          <ac:spMkLst>
            <pc:docMk/>
            <pc:sldMk cId="902113483" sldId="262"/>
            <ac:spMk id="3" creationId="{84B3ACBE-1C3E-4BCE-8C52-FDC802B0406F}"/>
          </ac:spMkLst>
        </pc:spChg>
      </pc:sldChg>
      <pc:sldChg chg="addSp delSp modSp new mod">
        <pc:chgData name="Lanzillo, Shawn" userId="64e74506-33a2-4c97-a1a4-a3dfebc26e8c" providerId="ADAL" clId="{C0421D8D-AD98-4D85-8281-6D4EBB1C391D}" dt="2025-10-09T17:52:27.402" v="1948" actId="1076"/>
        <pc:sldMkLst>
          <pc:docMk/>
          <pc:sldMk cId="2696322884" sldId="263"/>
        </pc:sldMkLst>
        <pc:spChg chg="mod">
          <ac:chgData name="Lanzillo, Shawn" userId="64e74506-33a2-4c97-a1a4-a3dfebc26e8c" providerId="ADAL" clId="{C0421D8D-AD98-4D85-8281-6D4EBB1C391D}" dt="2025-10-09T17:51:07.888" v="1940" actId="20577"/>
          <ac:spMkLst>
            <pc:docMk/>
            <pc:sldMk cId="2696322884" sldId="263"/>
            <ac:spMk id="2" creationId="{CF2EF21E-D1B8-C534-7AA6-C883B519DE00}"/>
          </ac:spMkLst>
        </pc:spChg>
        <pc:spChg chg="add del mod">
          <ac:chgData name="Lanzillo, Shawn" userId="64e74506-33a2-4c97-a1a4-a3dfebc26e8c" providerId="ADAL" clId="{C0421D8D-AD98-4D85-8281-6D4EBB1C391D}" dt="2025-10-09T17:52:22.983" v="1947" actId="1076"/>
          <ac:spMkLst>
            <pc:docMk/>
            <pc:sldMk cId="2696322884" sldId="263"/>
            <ac:spMk id="3" creationId="{C07BF9EE-8158-2E92-374B-F5538976137F}"/>
          </ac:spMkLst>
        </pc:spChg>
        <pc:spChg chg="mod">
          <ac:chgData name="Lanzillo, Shawn" userId="64e74506-33a2-4c97-a1a4-a3dfebc26e8c" providerId="ADAL" clId="{C0421D8D-AD98-4D85-8281-6D4EBB1C391D}" dt="2025-10-09T17:50:53.819" v="1923" actId="1076"/>
          <ac:spMkLst>
            <pc:docMk/>
            <pc:sldMk cId="2696322884" sldId="263"/>
            <ac:spMk id="5" creationId="{7B77089F-C529-CBD3-090C-C5A3380FC2A9}"/>
          </ac:spMkLst>
        </pc:spChg>
        <pc:spChg chg="add mod ord">
          <ac:chgData name="Lanzillo, Shawn" userId="64e74506-33a2-4c97-a1a4-a3dfebc26e8c" providerId="ADAL" clId="{C0421D8D-AD98-4D85-8281-6D4EBB1C391D}" dt="2025-10-09T17:47:04.294" v="1740" actId="167"/>
          <ac:spMkLst>
            <pc:docMk/>
            <pc:sldMk cId="2696322884" sldId="263"/>
            <ac:spMk id="18" creationId="{687492D5-B9B8-232E-A41D-8526F595FEB9}"/>
          </ac:spMkLst>
        </pc:spChg>
        <pc:spChg chg="add mod">
          <ac:chgData name="Lanzillo, Shawn" userId="64e74506-33a2-4c97-a1a4-a3dfebc26e8c" providerId="ADAL" clId="{C0421D8D-AD98-4D85-8281-6D4EBB1C391D}" dt="2025-10-09T17:52:27.402" v="1948" actId="1076"/>
          <ac:spMkLst>
            <pc:docMk/>
            <pc:sldMk cId="2696322884" sldId="263"/>
            <ac:spMk id="19" creationId="{F20E900E-13D9-4F5B-6C14-0B6AFD78034E}"/>
          </ac:spMkLst>
        </pc:spChg>
        <pc:spChg chg="add mod">
          <ac:chgData name="Lanzillo, Shawn" userId="64e74506-33a2-4c97-a1a4-a3dfebc26e8c" providerId="ADAL" clId="{C0421D8D-AD98-4D85-8281-6D4EBB1C391D}" dt="2025-10-09T17:51:02.594" v="1924" actId="1076"/>
          <ac:spMkLst>
            <pc:docMk/>
            <pc:sldMk cId="2696322884" sldId="263"/>
            <ac:spMk id="20" creationId="{42C41BDC-86B3-81C9-139D-69B3D7CAF1D6}"/>
          </ac:spMkLst>
        </pc:spChg>
        <pc:picChg chg="add mod modCrop">
          <ac:chgData name="Lanzillo, Shawn" userId="64e74506-33a2-4c97-a1a4-a3dfebc26e8c" providerId="ADAL" clId="{C0421D8D-AD98-4D85-8281-6D4EBB1C391D}" dt="2025-10-09T17:49:30.865" v="1796" actId="1076"/>
          <ac:picMkLst>
            <pc:docMk/>
            <pc:sldMk cId="2696322884" sldId="263"/>
            <ac:picMk id="17" creationId="{6DA3AE0A-4D20-6748-0A5A-9E9E68009F0D}"/>
          </ac:picMkLst>
        </pc:picChg>
        <pc:picChg chg="add mod modCrop">
          <ac:chgData name="Lanzillo, Shawn" userId="64e74506-33a2-4c97-a1a4-a3dfebc26e8c" providerId="ADAL" clId="{C0421D8D-AD98-4D85-8281-6D4EBB1C391D}" dt="2025-10-09T17:49:44.925" v="1798" actId="1076"/>
          <ac:picMkLst>
            <pc:docMk/>
            <pc:sldMk cId="2696322884" sldId="263"/>
            <ac:picMk id="21" creationId="{D5D2E09D-4A0F-0586-D580-BCF15D61D014}"/>
          </ac:picMkLst>
        </pc:picChg>
      </pc:sldChg>
      <pc:sldChg chg="modSp add mod">
        <pc:chgData name="Lanzillo, Shawn" userId="64e74506-33a2-4c97-a1a4-a3dfebc26e8c" providerId="ADAL" clId="{C0421D8D-AD98-4D85-8281-6D4EBB1C391D}" dt="2025-10-09T18:10:47.251" v="2318" actId="1035"/>
        <pc:sldMkLst>
          <pc:docMk/>
          <pc:sldMk cId="4031642181" sldId="264"/>
        </pc:sldMkLst>
        <pc:spChg chg="mod">
          <ac:chgData name="Lanzillo, Shawn" userId="64e74506-33a2-4c97-a1a4-a3dfebc26e8c" providerId="ADAL" clId="{C0421D8D-AD98-4D85-8281-6D4EBB1C391D}" dt="2025-10-09T17:51:15.424" v="1944" actId="20577"/>
          <ac:spMkLst>
            <pc:docMk/>
            <pc:sldMk cId="4031642181" sldId="264"/>
            <ac:spMk id="2" creationId="{F43E8246-86AD-04D3-7C7A-C13831548FEB}"/>
          </ac:spMkLst>
        </pc:spChg>
        <pc:spChg chg="mod">
          <ac:chgData name="Lanzillo, Shawn" userId="64e74506-33a2-4c97-a1a4-a3dfebc26e8c" providerId="ADAL" clId="{C0421D8D-AD98-4D85-8281-6D4EBB1C391D}" dt="2025-10-09T18:09:10.557" v="2058" actId="1076"/>
          <ac:spMkLst>
            <pc:docMk/>
            <pc:sldMk cId="4031642181" sldId="264"/>
            <ac:spMk id="3" creationId="{9F22F3EA-AFC8-85B8-1EB7-22E0EC873B64}"/>
          </ac:spMkLst>
        </pc:spChg>
        <pc:spChg chg="mod">
          <ac:chgData name="Lanzillo, Shawn" userId="64e74506-33a2-4c97-a1a4-a3dfebc26e8c" providerId="ADAL" clId="{C0421D8D-AD98-4D85-8281-6D4EBB1C391D}" dt="2025-10-09T18:10:30.829" v="2310" actId="1076"/>
          <ac:spMkLst>
            <pc:docMk/>
            <pc:sldMk cId="4031642181" sldId="264"/>
            <ac:spMk id="5" creationId="{8E6764E9-39F3-0952-34C9-1AEB3B47AB08}"/>
          </ac:spMkLst>
        </pc:spChg>
        <pc:spChg chg="mod">
          <ac:chgData name="Lanzillo, Shawn" userId="64e74506-33a2-4c97-a1a4-a3dfebc26e8c" providerId="ADAL" clId="{C0421D8D-AD98-4D85-8281-6D4EBB1C391D}" dt="2025-10-09T18:10:22.717" v="2309" actId="1076"/>
          <ac:spMkLst>
            <pc:docMk/>
            <pc:sldMk cId="4031642181" sldId="264"/>
            <ac:spMk id="18" creationId="{C5A685B0-7F34-7415-17C9-244643990C97}"/>
          </ac:spMkLst>
        </pc:spChg>
        <pc:spChg chg="mod">
          <ac:chgData name="Lanzillo, Shawn" userId="64e74506-33a2-4c97-a1a4-a3dfebc26e8c" providerId="ADAL" clId="{C0421D8D-AD98-4D85-8281-6D4EBB1C391D}" dt="2025-10-09T18:10:47.251" v="2318" actId="1035"/>
          <ac:spMkLst>
            <pc:docMk/>
            <pc:sldMk cId="4031642181" sldId="264"/>
            <ac:spMk id="19" creationId="{DADE6AC7-49D1-B2CD-75C4-FC9443854C68}"/>
          </ac:spMkLst>
        </pc:spChg>
        <pc:spChg chg="mod">
          <ac:chgData name="Lanzillo, Shawn" userId="64e74506-33a2-4c97-a1a4-a3dfebc26e8c" providerId="ADAL" clId="{C0421D8D-AD98-4D85-8281-6D4EBB1C391D}" dt="2025-10-09T18:10:40.461" v="2311" actId="1076"/>
          <ac:spMkLst>
            <pc:docMk/>
            <pc:sldMk cId="4031642181" sldId="264"/>
            <ac:spMk id="20" creationId="{9619465D-B4B1-A8E4-F501-556029CA631D}"/>
          </ac:spMkLst>
        </pc:spChg>
        <pc:picChg chg="mod modCrop">
          <ac:chgData name="Lanzillo, Shawn" userId="64e74506-33a2-4c97-a1a4-a3dfebc26e8c" providerId="ADAL" clId="{C0421D8D-AD98-4D85-8281-6D4EBB1C391D}" dt="2025-10-09T18:10:16.374" v="2306" actId="1076"/>
          <ac:picMkLst>
            <pc:docMk/>
            <pc:sldMk cId="4031642181" sldId="264"/>
            <ac:picMk id="17" creationId="{9ECE792B-D9F4-DD9A-8FFC-EC6518DAB49D}"/>
          </ac:picMkLst>
        </pc:picChg>
        <pc:picChg chg="mod modCrop">
          <ac:chgData name="Lanzillo, Shawn" userId="64e74506-33a2-4c97-a1a4-a3dfebc26e8c" providerId="ADAL" clId="{C0421D8D-AD98-4D85-8281-6D4EBB1C391D}" dt="2025-10-09T18:10:42.485" v="2312" actId="1076"/>
          <ac:picMkLst>
            <pc:docMk/>
            <pc:sldMk cId="4031642181" sldId="264"/>
            <ac:picMk id="21" creationId="{366F5EC8-BA06-32C0-103A-BBD827F0C515}"/>
          </ac:picMkLst>
        </pc:picChg>
      </pc:sldChg>
      <pc:sldChg chg="modSp add mod">
        <pc:chgData name="Lanzillo, Shawn" userId="64e74506-33a2-4c97-a1a4-a3dfebc26e8c" providerId="ADAL" clId="{C0421D8D-AD98-4D85-8281-6D4EBB1C391D}" dt="2025-10-09T18:14:42.286" v="3082" actId="20577"/>
        <pc:sldMkLst>
          <pc:docMk/>
          <pc:sldMk cId="4252533373" sldId="265"/>
        </pc:sldMkLst>
        <pc:spChg chg="mod">
          <ac:chgData name="Lanzillo, Shawn" userId="64e74506-33a2-4c97-a1a4-a3dfebc26e8c" providerId="ADAL" clId="{C0421D8D-AD98-4D85-8281-6D4EBB1C391D}" dt="2025-10-09T18:11:41.015" v="2361" actId="20577"/>
          <ac:spMkLst>
            <pc:docMk/>
            <pc:sldMk cId="4252533373" sldId="265"/>
            <ac:spMk id="2" creationId="{9C8A4DDE-92DB-8B84-44D5-919D12FA3A52}"/>
          </ac:spMkLst>
        </pc:spChg>
        <pc:spChg chg="mod">
          <ac:chgData name="Lanzillo, Shawn" userId="64e74506-33a2-4c97-a1a4-a3dfebc26e8c" providerId="ADAL" clId="{C0421D8D-AD98-4D85-8281-6D4EBB1C391D}" dt="2025-10-09T18:14:42.286" v="3082" actId="20577"/>
          <ac:spMkLst>
            <pc:docMk/>
            <pc:sldMk cId="4252533373" sldId="265"/>
            <ac:spMk id="3" creationId="{709E5172-2D4B-7B41-4027-F63EA317669A}"/>
          </ac:spMkLst>
        </pc:spChg>
      </pc:sldChg>
    </pc:docChg>
  </pc:docChgLst>
  <pc:docChgLst>
    <pc:chgData name="Butt, Aleesha" userId="S::ab1025247@wcupa.edu::b8b182b4-813a-4ade-89df-a46b9684dcf2" providerId="AD" clId="Web-{2D19CE09-EA47-6524-3476-7222B76070AD}"/>
    <pc:docChg chg="modSld">
      <pc:chgData name="Butt, Aleesha" userId="S::ab1025247@wcupa.edu::b8b182b4-813a-4ade-89df-a46b9684dcf2" providerId="AD" clId="Web-{2D19CE09-EA47-6524-3476-7222B76070AD}" dt="2025-10-09T18:34:47.062" v="428" actId="1076"/>
      <pc:docMkLst>
        <pc:docMk/>
      </pc:docMkLst>
      <pc:sldChg chg="addSp delSp modSp">
        <pc:chgData name="Butt, Aleesha" userId="S::ab1025247@wcupa.edu::b8b182b4-813a-4ade-89df-a46b9684dcf2" providerId="AD" clId="Web-{2D19CE09-EA47-6524-3476-7222B76070AD}" dt="2025-10-09T18:25:08.939" v="40" actId="20577"/>
        <pc:sldMkLst>
          <pc:docMk/>
          <pc:sldMk cId="2194080739" sldId="258"/>
        </pc:sldMkLst>
        <pc:spChg chg="mod">
          <ac:chgData name="Butt, Aleesha" userId="S::ab1025247@wcupa.edu::b8b182b4-813a-4ade-89df-a46b9684dcf2" providerId="AD" clId="Web-{2D19CE09-EA47-6524-3476-7222B76070AD}" dt="2025-10-09T18:25:08.939" v="40" actId="20577"/>
          <ac:spMkLst>
            <pc:docMk/>
            <pc:sldMk cId="2194080739" sldId="258"/>
            <ac:spMk id="4" creationId="{1C579EA7-FFBF-E900-C298-4AA342AE0607}"/>
          </ac:spMkLst>
        </pc:spChg>
      </pc:sldChg>
      <pc:sldChg chg="modSp">
        <pc:chgData name="Butt, Aleesha" userId="S::ab1025247@wcupa.edu::b8b182b4-813a-4ade-89df-a46b9684dcf2" providerId="AD" clId="Web-{2D19CE09-EA47-6524-3476-7222B76070AD}" dt="2025-10-09T18:34:43.781" v="427" actId="20577"/>
        <pc:sldMkLst>
          <pc:docMk/>
          <pc:sldMk cId="4207572577" sldId="259"/>
        </pc:sldMkLst>
        <pc:spChg chg="mod">
          <ac:chgData name="Butt, Aleesha" userId="S::ab1025247@wcupa.edu::b8b182b4-813a-4ade-89df-a46b9684dcf2" providerId="AD" clId="Web-{2D19CE09-EA47-6524-3476-7222B76070AD}" dt="2025-10-09T18:34:43.781" v="427" actId="20577"/>
          <ac:spMkLst>
            <pc:docMk/>
            <pc:sldMk cId="4207572577" sldId="259"/>
            <ac:spMk id="3" creationId="{6C5DC7A6-86E5-6BE4-0674-A3E32B2F561E}"/>
          </ac:spMkLst>
        </pc:spChg>
      </pc:sldChg>
      <pc:sldChg chg="delSp modSp">
        <pc:chgData name="Butt, Aleesha" userId="S::ab1025247@wcupa.edu::b8b182b4-813a-4ade-89df-a46b9684dcf2" providerId="AD" clId="Web-{2D19CE09-EA47-6524-3476-7222B76070AD}" dt="2025-10-09T18:34:47.062" v="428" actId="1076"/>
        <pc:sldMkLst>
          <pc:docMk/>
          <pc:sldMk cId="3886571603" sldId="260"/>
        </pc:sldMkLst>
        <pc:spChg chg="mod">
          <ac:chgData name="Butt, Aleesha" userId="S::ab1025247@wcupa.edu::b8b182b4-813a-4ade-89df-a46b9684dcf2" providerId="AD" clId="Web-{2D19CE09-EA47-6524-3476-7222B76070AD}" dt="2025-10-09T18:34:47.062" v="428" actId="1076"/>
          <ac:spMkLst>
            <pc:docMk/>
            <pc:sldMk cId="3886571603" sldId="260"/>
            <ac:spMk id="3" creationId="{287DE272-F283-63BB-1B99-E17278EC8BA1}"/>
          </ac:spMkLst>
        </pc:spChg>
      </pc:sldChg>
      <pc:sldChg chg="modSp">
        <pc:chgData name="Butt, Aleesha" userId="S::ab1025247@wcupa.edu::b8b182b4-813a-4ade-89df-a46b9684dcf2" providerId="AD" clId="Web-{2D19CE09-EA47-6524-3476-7222B76070AD}" dt="2025-10-09T18:25:50.814" v="49" actId="1076"/>
        <pc:sldMkLst>
          <pc:docMk/>
          <pc:sldMk cId="2696322884" sldId="263"/>
        </pc:sldMkLst>
        <pc:spChg chg="mod">
          <ac:chgData name="Butt, Aleesha" userId="S::ab1025247@wcupa.edu::b8b182b4-813a-4ade-89df-a46b9684dcf2" providerId="AD" clId="Web-{2D19CE09-EA47-6524-3476-7222B76070AD}" dt="2025-10-09T18:25:32.720" v="44" actId="1076"/>
          <ac:spMkLst>
            <pc:docMk/>
            <pc:sldMk cId="2696322884" sldId="263"/>
            <ac:spMk id="3" creationId="{C07BF9EE-8158-2E92-374B-F5538976137F}"/>
          </ac:spMkLst>
        </pc:spChg>
        <pc:spChg chg="mod">
          <ac:chgData name="Butt, Aleesha" userId="S::ab1025247@wcupa.edu::b8b182b4-813a-4ade-89df-a46b9684dcf2" providerId="AD" clId="Web-{2D19CE09-EA47-6524-3476-7222B76070AD}" dt="2025-10-09T18:25:26.158" v="42" actId="1076"/>
          <ac:spMkLst>
            <pc:docMk/>
            <pc:sldMk cId="2696322884" sldId="263"/>
            <ac:spMk id="5" creationId="{7B77089F-C529-CBD3-090C-C5A3380FC2A9}"/>
          </ac:spMkLst>
        </pc:spChg>
        <pc:spChg chg="mod">
          <ac:chgData name="Butt, Aleesha" userId="S::ab1025247@wcupa.edu::b8b182b4-813a-4ade-89df-a46b9684dcf2" providerId="AD" clId="Web-{2D19CE09-EA47-6524-3476-7222B76070AD}" dt="2025-10-09T18:25:50.814" v="49" actId="1076"/>
          <ac:spMkLst>
            <pc:docMk/>
            <pc:sldMk cId="2696322884" sldId="263"/>
            <ac:spMk id="19" creationId="{F20E900E-13D9-4F5B-6C14-0B6AFD78034E}"/>
          </ac:spMkLst>
        </pc:spChg>
        <pc:spChg chg="mod">
          <ac:chgData name="Butt, Aleesha" userId="S::ab1025247@wcupa.edu::b8b182b4-813a-4ade-89df-a46b9684dcf2" providerId="AD" clId="Web-{2D19CE09-EA47-6524-3476-7222B76070AD}" dt="2025-10-09T18:25:42.001" v="47" actId="1076"/>
          <ac:spMkLst>
            <pc:docMk/>
            <pc:sldMk cId="2696322884" sldId="263"/>
            <ac:spMk id="20" creationId="{42C41BDC-86B3-81C9-139D-69B3D7CAF1D6}"/>
          </ac:spMkLst>
        </pc:spChg>
        <pc:picChg chg="mod">
          <ac:chgData name="Butt, Aleesha" userId="S::ab1025247@wcupa.edu::b8b182b4-813a-4ade-89df-a46b9684dcf2" providerId="AD" clId="Web-{2D19CE09-EA47-6524-3476-7222B76070AD}" dt="2025-10-09T18:25:29.158" v="43" actId="1076"/>
          <ac:picMkLst>
            <pc:docMk/>
            <pc:sldMk cId="2696322884" sldId="263"/>
            <ac:picMk id="17" creationId="{6DA3AE0A-4D20-6748-0A5A-9E9E68009F0D}"/>
          </ac:picMkLst>
        </pc:picChg>
        <pc:picChg chg="mod">
          <ac:chgData name="Butt, Aleesha" userId="S::ab1025247@wcupa.edu::b8b182b4-813a-4ade-89df-a46b9684dcf2" providerId="AD" clId="Web-{2D19CE09-EA47-6524-3476-7222B76070AD}" dt="2025-10-09T18:25:35.736" v="45" actId="1076"/>
          <ac:picMkLst>
            <pc:docMk/>
            <pc:sldMk cId="2696322884" sldId="263"/>
            <ac:picMk id="21" creationId="{D5D2E09D-4A0F-0586-D580-BCF15D61D014}"/>
          </ac:picMkLst>
        </pc:picChg>
      </pc:sldChg>
      <pc:sldChg chg="modSp">
        <pc:chgData name="Butt, Aleesha" userId="S::ab1025247@wcupa.edu::b8b182b4-813a-4ade-89df-a46b9684dcf2" providerId="AD" clId="Web-{2D19CE09-EA47-6524-3476-7222B76070AD}" dt="2025-10-09T18:26:49.001" v="62" actId="1076"/>
        <pc:sldMkLst>
          <pc:docMk/>
          <pc:sldMk cId="4031642181" sldId="264"/>
        </pc:sldMkLst>
        <pc:spChg chg="mod">
          <ac:chgData name="Butt, Aleesha" userId="S::ab1025247@wcupa.edu::b8b182b4-813a-4ade-89df-a46b9684dcf2" providerId="AD" clId="Web-{2D19CE09-EA47-6524-3476-7222B76070AD}" dt="2025-10-09T18:26:37.282" v="59" actId="1076"/>
          <ac:spMkLst>
            <pc:docMk/>
            <pc:sldMk cId="4031642181" sldId="264"/>
            <ac:spMk id="3" creationId="{9F22F3EA-AFC8-85B8-1EB7-22E0EC873B64}"/>
          </ac:spMkLst>
        </pc:spChg>
        <pc:spChg chg="mod">
          <ac:chgData name="Butt, Aleesha" userId="S::ab1025247@wcupa.edu::b8b182b4-813a-4ade-89df-a46b9684dcf2" providerId="AD" clId="Web-{2D19CE09-EA47-6524-3476-7222B76070AD}" dt="2025-10-09T18:26:30.501" v="57" actId="1076"/>
          <ac:spMkLst>
            <pc:docMk/>
            <pc:sldMk cId="4031642181" sldId="264"/>
            <ac:spMk id="5" creationId="{8E6764E9-39F3-0952-34C9-1AEB3B47AB08}"/>
          </ac:spMkLst>
        </pc:spChg>
        <pc:spChg chg="mod">
          <ac:chgData name="Butt, Aleesha" userId="S::ab1025247@wcupa.edu::b8b182b4-813a-4ade-89df-a46b9684dcf2" providerId="AD" clId="Web-{2D19CE09-EA47-6524-3476-7222B76070AD}" dt="2025-10-09T18:26:49.001" v="62" actId="1076"/>
          <ac:spMkLst>
            <pc:docMk/>
            <pc:sldMk cId="4031642181" sldId="264"/>
            <ac:spMk id="19" creationId="{DADE6AC7-49D1-B2CD-75C4-FC9443854C68}"/>
          </ac:spMkLst>
        </pc:spChg>
        <pc:spChg chg="mod">
          <ac:chgData name="Butt, Aleesha" userId="S::ab1025247@wcupa.edu::b8b182b4-813a-4ade-89df-a46b9684dcf2" providerId="AD" clId="Web-{2D19CE09-EA47-6524-3476-7222B76070AD}" dt="2025-10-09T18:26:42.860" v="60" actId="1076"/>
          <ac:spMkLst>
            <pc:docMk/>
            <pc:sldMk cId="4031642181" sldId="264"/>
            <ac:spMk id="20" creationId="{9619465D-B4B1-A8E4-F501-556029CA631D}"/>
          </ac:spMkLst>
        </pc:spChg>
        <pc:picChg chg="mod">
          <ac:chgData name="Butt, Aleesha" userId="S::ab1025247@wcupa.edu::b8b182b4-813a-4ade-89df-a46b9684dcf2" providerId="AD" clId="Web-{2D19CE09-EA47-6524-3476-7222B76070AD}" dt="2025-10-09T18:26:33.985" v="58" actId="1076"/>
          <ac:picMkLst>
            <pc:docMk/>
            <pc:sldMk cId="4031642181" sldId="264"/>
            <ac:picMk id="17" creationId="{9ECE792B-D9F4-DD9A-8FFC-EC6518DAB49D}"/>
          </ac:picMkLst>
        </pc:picChg>
        <pc:picChg chg="mod">
          <ac:chgData name="Butt, Aleesha" userId="S::ab1025247@wcupa.edu::b8b182b4-813a-4ade-89df-a46b9684dcf2" providerId="AD" clId="Web-{2D19CE09-EA47-6524-3476-7222B76070AD}" dt="2025-10-09T18:26:44.845" v="61" actId="1076"/>
          <ac:picMkLst>
            <pc:docMk/>
            <pc:sldMk cId="4031642181" sldId="264"/>
            <ac:picMk id="21" creationId="{366F5EC8-BA06-32C0-103A-BBD827F0C515}"/>
          </ac:picMkLst>
        </pc:picChg>
      </pc:sldChg>
      <pc:sldChg chg="modSp">
        <pc:chgData name="Butt, Aleesha" userId="S::ab1025247@wcupa.edu::b8b182b4-813a-4ade-89df-a46b9684dcf2" providerId="AD" clId="Web-{2D19CE09-EA47-6524-3476-7222B76070AD}" dt="2025-10-09T18:27:15.204" v="81" actId="20577"/>
        <pc:sldMkLst>
          <pc:docMk/>
          <pc:sldMk cId="4252533373" sldId="265"/>
        </pc:sldMkLst>
        <pc:spChg chg="mod">
          <ac:chgData name="Butt, Aleesha" userId="S::ab1025247@wcupa.edu::b8b182b4-813a-4ade-89df-a46b9684dcf2" providerId="AD" clId="Web-{2D19CE09-EA47-6524-3476-7222B76070AD}" dt="2025-10-09T18:27:15.204" v="81" actId="20577"/>
          <ac:spMkLst>
            <pc:docMk/>
            <pc:sldMk cId="4252533373" sldId="265"/>
            <ac:spMk id="3" creationId="{709E5172-2D4B-7B41-4027-F63EA317669A}"/>
          </ac:spMkLst>
        </pc:spChg>
      </pc:sldChg>
    </pc:docChg>
  </pc:docChgLst>
  <pc:docChgLst>
    <pc:chgData name="Lanzillo, Shawn" userId="S::sl1006929@wcupa.edu::64e74506-33a2-4c97-a1a4-a3dfebc26e8c" providerId="AD" clId="Web-{A7268222-0E69-222C-5537-B47F243945EE}"/>
    <pc:docChg chg="modSld">
      <pc:chgData name="Lanzillo, Shawn" userId="S::sl1006929@wcupa.edu::64e74506-33a2-4c97-a1a4-a3dfebc26e8c" providerId="AD" clId="Web-{A7268222-0E69-222C-5537-B47F243945EE}" dt="2025-10-16T18:58:13.458" v="869" actId="1076"/>
      <pc:docMkLst>
        <pc:docMk/>
      </pc:docMkLst>
      <pc:sldChg chg="addSp modSp">
        <pc:chgData name="Lanzillo, Shawn" userId="S::sl1006929@wcupa.edu::64e74506-33a2-4c97-a1a4-a3dfebc26e8c" providerId="AD" clId="Web-{A7268222-0E69-222C-5537-B47F243945EE}" dt="2025-10-16T18:58:13.458" v="869" actId="1076"/>
        <pc:sldMkLst>
          <pc:docMk/>
          <pc:sldMk cId="893976588" sldId="257"/>
        </pc:sldMkLst>
        <pc:spChg chg="mod">
          <ac:chgData name="Lanzillo, Shawn" userId="S::sl1006929@wcupa.edu::64e74506-33a2-4c97-a1a4-a3dfebc26e8c" providerId="AD" clId="Web-{A7268222-0E69-222C-5537-B47F243945EE}" dt="2025-10-16T18:57:45.582" v="859" actId="20577"/>
          <ac:spMkLst>
            <pc:docMk/>
            <pc:sldMk cId="893976588" sldId="257"/>
            <ac:spMk id="3" creationId="{CF551E35-29F1-7192-426F-80B3FA8D3C4C}"/>
          </ac:spMkLst>
        </pc:spChg>
      </pc:sldChg>
      <pc:sldChg chg="modSp">
        <pc:chgData name="Lanzillo, Shawn" userId="S::sl1006929@wcupa.edu::64e74506-33a2-4c97-a1a4-a3dfebc26e8c" providerId="AD" clId="Web-{A7268222-0E69-222C-5537-B47F243945EE}" dt="2025-10-16T18:15:52.440" v="145" actId="20577"/>
        <pc:sldMkLst>
          <pc:docMk/>
          <pc:sldMk cId="2194080739" sldId="258"/>
        </pc:sldMkLst>
        <pc:spChg chg="mod">
          <ac:chgData name="Lanzillo, Shawn" userId="S::sl1006929@wcupa.edu::64e74506-33a2-4c97-a1a4-a3dfebc26e8c" providerId="AD" clId="Web-{A7268222-0E69-222C-5537-B47F243945EE}" dt="2025-10-16T18:15:52.440" v="145" actId="20577"/>
          <ac:spMkLst>
            <pc:docMk/>
            <pc:sldMk cId="2194080739" sldId="258"/>
            <ac:spMk id="4" creationId="{1C579EA7-FFBF-E900-C298-4AA342AE0607}"/>
          </ac:spMkLst>
        </pc:spChg>
      </pc:sldChg>
      <pc:sldChg chg="modSp">
        <pc:chgData name="Lanzillo, Shawn" userId="S::sl1006929@wcupa.edu::64e74506-33a2-4c97-a1a4-a3dfebc26e8c" providerId="AD" clId="Web-{A7268222-0E69-222C-5537-B47F243945EE}" dt="2025-10-16T18:20:27.422" v="168" actId="20577"/>
        <pc:sldMkLst>
          <pc:docMk/>
          <pc:sldMk cId="4207572577" sldId="259"/>
        </pc:sldMkLst>
        <pc:spChg chg="mod">
          <ac:chgData name="Lanzillo, Shawn" userId="S::sl1006929@wcupa.edu::64e74506-33a2-4c97-a1a4-a3dfebc26e8c" providerId="AD" clId="Web-{A7268222-0E69-222C-5537-B47F243945EE}" dt="2025-10-16T18:20:27.422" v="168" actId="20577"/>
          <ac:spMkLst>
            <pc:docMk/>
            <pc:sldMk cId="4207572577" sldId="259"/>
            <ac:spMk id="3" creationId="{6C5DC7A6-86E5-6BE4-0674-A3E32B2F561E}"/>
          </ac:spMkLst>
        </pc:spChg>
      </pc:sldChg>
      <pc:sldChg chg="modSp">
        <pc:chgData name="Lanzillo, Shawn" userId="S::sl1006929@wcupa.edu::64e74506-33a2-4c97-a1a4-a3dfebc26e8c" providerId="AD" clId="Web-{A7268222-0E69-222C-5537-B47F243945EE}" dt="2025-10-16T18:54:49.107" v="811" actId="20577"/>
        <pc:sldMkLst>
          <pc:docMk/>
          <pc:sldMk cId="3886571603" sldId="260"/>
        </pc:sldMkLst>
        <pc:spChg chg="mod">
          <ac:chgData name="Lanzillo, Shawn" userId="S::sl1006929@wcupa.edu::64e74506-33a2-4c97-a1a4-a3dfebc26e8c" providerId="AD" clId="Web-{A7268222-0E69-222C-5537-B47F243945EE}" dt="2025-10-16T18:54:49.107" v="811" actId="20577"/>
          <ac:spMkLst>
            <pc:docMk/>
            <pc:sldMk cId="3886571603" sldId="260"/>
            <ac:spMk id="3" creationId="{287DE272-F283-63BB-1B99-E17278EC8BA1}"/>
          </ac:spMkLst>
        </pc:spChg>
      </pc:sldChg>
      <pc:sldChg chg="modSp">
        <pc:chgData name="Lanzillo, Shawn" userId="S::sl1006929@wcupa.edu::64e74506-33a2-4c97-a1a4-a3dfebc26e8c" providerId="AD" clId="Web-{A7268222-0E69-222C-5537-B47F243945EE}" dt="2025-10-16T18:54:58.420" v="812" actId="20577"/>
        <pc:sldMkLst>
          <pc:docMk/>
          <pc:sldMk cId="2092232988" sldId="261"/>
        </pc:sldMkLst>
        <pc:spChg chg="mod">
          <ac:chgData name="Lanzillo, Shawn" userId="S::sl1006929@wcupa.edu::64e74506-33a2-4c97-a1a4-a3dfebc26e8c" providerId="AD" clId="Web-{A7268222-0E69-222C-5537-B47F243945EE}" dt="2025-10-16T18:54:58.420" v="812" actId="20577"/>
          <ac:spMkLst>
            <pc:docMk/>
            <pc:sldMk cId="2092232988" sldId="261"/>
            <ac:spMk id="3" creationId="{1A2691D0-604C-3C26-0EC7-DEFAA08B3626}"/>
          </ac:spMkLst>
        </pc:spChg>
      </pc:sldChg>
      <pc:sldChg chg="modSp">
        <pc:chgData name="Lanzillo, Shawn" userId="S::sl1006929@wcupa.edu::64e74506-33a2-4c97-a1a4-a3dfebc26e8c" providerId="AD" clId="Web-{A7268222-0E69-222C-5537-B47F243945EE}" dt="2025-10-16T18:27:23.324" v="207" actId="1076"/>
        <pc:sldMkLst>
          <pc:docMk/>
          <pc:sldMk cId="902113483" sldId="262"/>
        </pc:sldMkLst>
        <pc:spChg chg="mod">
          <ac:chgData name="Lanzillo, Shawn" userId="S::sl1006929@wcupa.edu::64e74506-33a2-4c97-a1a4-a3dfebc26e8c" providerId="AD" clId="Web-{A7268222-0E69-222C-5537-B47F243945EE}" dt="2025-10-16T18:27:23.324" v="207" actId="1076"/>
          <ac:spMkLst>
            <pc:docMk/>
            <pc:sldMk cId="902113483" sldId="262"/>
            <ac:spMk id="3" creationId="{84B3ACBE-1C3E-4BCE-8C52-FDC802B0406F}"/>
          </ac:spMkLst>
        </pc:spChg>
      </pc:sldChg>
      <pc:sldChg chg="modSp">
        <pc:chgData name="Lanzillo, Shawn" userId="S::sl1006929@wcupa.edu::64e74506-33a2-4c97-a1a4-a3dfebc26e8c" providerId="AD" clId="Web-{A7268222-0E69-222C-5537-B47F243945EE}" dt="2025-10-16T18:25:33.260" v="203" actId="1076"/>
        <pc:sldMkLst>
          <pc:docMk/>
          <pc:sldMk cId="2696322884" sldId="263"/>
        </pc:sldMkLst>
        <pc:spChg chg="mod">
          <ac:chgData name="Lanzillo, Shawn" userId="S::sl1006929@wcupa.edu::64e74506-33a2-4c97-a1a4-a3dfebc26e8c" providerId="AD" clId="Web-{A7268222-0E69-222C-5537-B47F243945EE}" dt="2025-10-16T18:25:19.463" v="202" actId="1076"/>
          <ac:spMkLst>
            <pc:docMk/>
            <pc:sldMk cId="2696322884" sldId="263"/>
            <ac:spMk id="3" creationId="{C07BF9EE-8158-2E92-374B-F5538976137F}"/>
          </ac:spMkLst>
        </pc:spChg>
        <pc:spChg chg="mod">
          <ac:chgData name="Lanzillo, Shawn" userId="S::sl1006929@wcupa.edu::64e74506-33a2-4c97-a1a4-a3dfebc26e8c" providerId="AD" clId="Web-{A7268222-0E69-222C-5537-B47F243945EE}" dt="2025-10-16T18:25:33.260" v="203" actId="1076"/>
          <ac:spMkLst>
            <pc:docMk/>
            <pc:sldMk cId="2696322884" sldId="263"/>
            <ac:spMk id="19" creationId="{F20E900E-13D9-4F5B-6C14-0B6AFD78034E}"/>
          </ac:spMkLst>
        </pc:spChg>
      </pc:sldChg>
      <pc:sldChg chg="modSp">
        <pc:chgData name="Lanzillo, Shawn" userId="S::sl1006929@wcupa.edu::64e74506-33a2-4c97-a1a4-a3dfebc26e8c" providerId="AD" clId="Web-{A7268222-0E69-222C-5537-B47F243945EE}" dt="2025-10-16T18:23:39.679" v="192" actId="20577"/>
        <pc:sldMkLst>
          <pc:docMk/>
          <pc:sldMk cId="4031642181" sldId="264"/>
        </pc:sldMkLst>
        <pc:spChg chg="mod">
          <ac:chgData name="Lanzillo, Shawn" userId="S::sl1006929@wcupa.edu::64e74506-33a2-4c97-a1a4-a3dfebc26e8c" providerId="AD" clId="Web-{A7268222-0E69-222C-5537-B47F243945EE}" dt="2025-10-16T18:23:39.679" v="192" actId="20577"/>
          <ac:spMkLst>
            <pc:docMk/>
            <pc:sldMk cId="4031642181" sldId="264"/>
            <ac:spMk id="3" creationId="{9F22F3EA-AFC8-85B8-1EB7-22E0EC873B64}"/>
          </ac:spMkLst>
        </pc:spChg>
        <pc:spChg chg="mod">
          <ac:chgData name="Lanzillo, Shawn" userId="S::sl1006929@wcupa.edu::64e74506-33a2-4c97-a1a4-a3dfebc26e8c" providerId="AD" clId="Web-{A7268222-0E69-222C-5537-B47F243945EE}" dt="2025-10-16T18:23:35.804" v="191" actId="20577"/>
          <ac:spMkLst>
            <pc:docMk/>
            <pc:sldMk cId="4031642181" sldId="264"/>
            <ac:spMk id="19" creationId="{DADE6AC7-49D1-B2CD-75C4-FC9443854C68}"/>
          </ac:spMkLst>
        </pc:spChg>
      </pc:sldChg>
      <pc:sldChg chg="modSp">
        <pc:chgData name="Lanzillo, Shawn" userId="S::sl1006929@wcupa.edu::64e74506-33a2-4c97-a1a4-a3dfebc26e8c" providerId="AD" clId="Web-{A7268222-0E69-222C-5537-B47F243945EE}" dt="2025-10-16T18:27:30.028" v="208" actId="1076"/>
        <pc:sldMkLst>
          <pc:docMk/>
          <pc:sldMk cId="4252533373" sldId="265"/>
        </pc:sldMkLst>
        <pc:spChg chg="mod">
          <ac:chgData name="Lanzillo, Shawn" userId="S::sl1006929@wcupa.edu::64e74506-33a2-4c97-a1a4-a3dfebc26e8c" providerId="AD" clId="Web-{A7268222-0E69-222C-5537-B47F243945EE}" dt="2025-10-16T18:27:30.028" v="208" actId="1076"/>
          <ac:spMkLst>
            <pc:docMk/>
            <pc:sldMk cId="4252533373" sldId="265"/>
            <ac:spMk id="3" creationId="{709E5172-2D4B-7B41-4027-F63EA317669A}"/>
          </ac:spMkLst>
        </pc:spChg>
      </pc:sldChg>
      <pc:sldChg chg="modSp">
        <pc:chgData name="Lanzillo, Shawn" userId="S::sl1006929@wcupa.edu::64e74506-33a2-4c97-a1a4-a3dfebc26e8c" providerId="AD" clId="Web-{A7268222-0E69-222C-5537-B47F243945EE}" dt="2025-10-16T18:50:27.062" v="585" actId="20577"/>
        <pc:sldMkLst>
          <pc:docMk/>
          <pc:sldMk cId="3183652606" sldId="268"/>
        </pc:sldMkLst>
        <pc:spChg chg="mod">
          <ac:chgData name="Lanzillo, Shawn" userId="S::sl1006929@wcupa.edu::64e74506-33a2-4c97-a1a4-a3dfebc26e8c" providerId="AD" clId="Web-{A7268222-0E69-222C-5537-B47F243945EE}" dt="2025-10-16T18:48:23.982" v="469" actId="20577"/>
          <ac:spMkLst>
            <pc:docMk/>
            <pc:sldMk cId="3183652606" sldId="268"/>
            <ac:spMk id="2" creationId="{25337502-4F6C-F794-FEF9-6F662AFC2DA2}"/>
          </ac:spMkLst>
        </pc:spChg>
        <pc:spChg chg="mod">
          <ac:chgData name="Lanzillo, Shawn" userId="S::sl1006929@wcupa.edu::64e74506-33a2-4c97-a1a4-a3dfebc26e8c" providerId="AD" clId="Web-{A7268222-0E69-222C-5537-B47F243945EE}" dt="2025-10-16T18:50:27.062" v="585" actId="20577"/>
          <ac:spMkLst>
            <pc:docMk/>
            <pc:sldMk cId="3183652606" sldId="268"/>
            <ac:spMk id="3" creationId="{FDDB6FD1-5D65-AA10-9D9B-D8C28084F002}"/>
          </ac:spMkLst>
        </pc:spChg>
      </pc:sldChg>
      <pc:sldChg chg="modSp">
        <pc:chgData name="Lanzillo, Shawn" userId="S::sl1006929@wcupa.edu::64e74506-33a2-4c97-a1a4-a3dfebc26e8c" providerId="AD" clId="Web-{A7268222-0E69-222C-5537-B47F243945EE}" dt="2025-10-16T18:51:29.546" v="603" actId="14100"/>
        <pc:sldMkLst>
          <pc:docMk/>
          <pc:sldMk cId="217886143" sldId="269"/>
        </pc:sldMkLst>
        <pc:spChg chg="mod">
          <ac:chgData name="Lanzillo, Shawn" userId="S::sl1006929@wcupa.edu::64e74506-33a2-4c97-a1a4-a3dfebc26e8c" providerId="AD" clId="Web-{A7268222-0E69-222C-5537-B47F243945EE}" dt="2025-10-16T18:51:29.546" v="603" actId="14100"/>
          <ac:spMkLst>
            <pc:docMk/>
            <pc:sldMk cId="217886143" sldId="269"/>
            <ac:spMk id="3" creationId="{DF3AA8A8-5606-E35B-3B35-F9F20D205B1D}"/>
          </ac:spMkLst>
        </pc:spChg>
      </pc:sldChg>
      <pc:sldChg chg="modSp">
        <pc:chgData name="Lanzillo, Shawn" userId="S::sl1006929@wcupa.edu::64e74506-33a2-4c97-a1a4-a3dfebc26e8c" providerId="AD" clId="Web-{A7268222-0E69-222C-5537-B47F243945EE}" dt="2025-10-16T18:53:37.900" v="757" actId="20577"/>
        <pc:sldMkLst>
          <pc:docMk/>
          <pc:sldMk cId="3716005349" sldId="270"/>
        </pc:sldMkLst>
        <pc:spChg chg="mod">
          <ac:chgData name="Lanzillo, Shawn" userId="S::sl1006929@wcupa.edu::64e74506-33a2-4c97-a1a4-a3dfebc26e8c" providerId="AD" clId="Web-{A7268222-0E69-222C-5537-B47F243945EE}" dt="2025-10-16T18:53:37.900" v="757" actId="20577"/>
          <ac:spMkLst>
            <pc:docMk/>
            <pc:sldMk cId="3716005349" sldId="270"/>
            <ac:spMk id="3" creationId="{39B60E74-A813-E0A2-FC0F-7FE913669B8E}"/>
          </ac:spMkLst>
        </pc:spChg>
      </pc:sldChg>
    </pc:docChg>
  </pc:docChgLst>
  <pc:docChgLst>
    <pc:chgData name="Culhane, Sydney" userId="S::sc970298@wcupa.edu::9a9e22d9-56dd-42de-b392-880bebf17935" providerId="AD" clId="Web-{B34F0B4F-1A51-34DF-8490-246BA421455E}"/>
    <pc:docChg chg="modSld">
      <pc:chgData name="Culhane, Sydney" userId="S::sc970298@wcupa.edu::9a9e22d9-56dd-42de-b392-880bebf17935" providerId="AD" clId="Web-{B34F0B4F-1A51-34DF-8490-246BA421455E}" dt="2025-10-22T17:02:19.605" v="2484" actId="20577"/>
      <pc:docMkLst>
        <pc:docMk/>
      </pc:docMkLst>
      <pc:sldChg chg="addSp modSp">
        <pc:chgData name="Culhane, Sydney" userId="S::sc970298@wcupa.edu::9a9e22d9-56dd-42de-b392-880bebf17935" providerId="AD" clId="Web-{B34F0B4F-1A51-34DF-8490-246BA421455E}" dt="2025-10-22T16:23:54.502" v="246"/>
        <pc:sldMkLst>
          <pc:docMk/>
          <pc:sldMk cId="2194080739" sldId="258"/>
        </pc:sldMkLst>
        <pc:spChg chg="mod">
          <ac:chgData name="Culhane, Sydney" userId="S::sc970298@wcupa.edu::9a9e22d9-56dd-42de-b392-880bebf17935" providerId="AD" clId="Web-{B34F0B4F-1A51-34DF-8490-246BA421455E}" dt="2025-10-22T16:19:23.220" v="29" actId="1076"/>
          <ac:spMkLst>
            <pc:docMk/>
            <pc:sldMk cId="2194080739" sldId="258"/>
            <ac:spMk id="4" creationId="{1C579EA7-FFBF-E900-C298-4AA342AE0607}"/>
          </ac:spMkLst>
        </pc:spChg>
        <pc:spChg chg="add mod">
          <ac:chgData name="Culhane, Sydney" userId="S::sc970298@wcupa.edu::9a9e22d9-56dd-42de-b392-880bebf17935" providerId="AD" clId="Web-{B34F0B4F-1A51-34DF-8490-246BA421455E}" dt="2025-10-22T16:23:54.502" v="246"/>
          <ac:spMkLst>
            <pc:docMk/>
            <pc:sldMk cId="2194080739" sldId="258"/>
            <ac:spMk id="5" creationId="{5C5E2A1B-ED6C-8826-8E76-252D922A0D02}"/>
          </ac:spMkLst>
        </pc:spChg>
      </pc:sldChg>
      <pc:sldChg chg="modSp">
        <pc:chgData name="Culhane, Sydney" userId="S::sc970298@wcupa.edu::9a9e22d9-56dd-42de-b392-880bebf17935" providerId="AD" clId="Web-{B34F0B4F-1A51-34DF-8490-246BA421455E}" dt="2025-10-22T16:31:12.457" v="715" actId="20577"/>
        <pc:sldMkLst>
          <pc:docMk/>
          <pc:sldMk cId="4207572577" sldId="259"/>
        </pc:sldMkLst>
        <pc:spChg chg="mod">
          <ac:chgData name="Culhane, Sydney" userId="S::sc970298@wcupa.edu::9a9e22d9-56dd-42de-b392-880bebf17935" providerId="AD" clId="Web-{B34F0B4F-1A51-34DF-8490-246BA421455E}" dt="2025-10-22T16:31:12.457" v="715" actId="20577"/>
          <ac:spMkLst>
            <pc:docMk/>
            <pc:sldMk cId="4207572577" sldId="259"/>
            <ac:spMk id="3" creationId="{6C5DC7A6-86E5-6BE4-0674-A3E32B2F561E}"/>
          </ac:spMkLst>
        </pc:spChg>
      </pc:sldChg>
      <pc:sldChg chg="modSp">
        <pc:chgData name="Culhane, Sydney" userId="S::sc970298@wcupa.edu::9a9e22d9-56dd-42de-b392-880bebf17935" providerId="AD" clId="Web-{B34F0B4F-1A51-34DF-8490-246BA421455E}" dt="2025-10-22T16:55:20.095" v="2197" actId="20577"/>
        <pc:sldMkLst>
          <pc:docMk/>
          <pc:sldMk cId="3886571603" sldId="260"/>
        </pc:sldMkLst>
        <pc:spChg chg="mod">
          <ac:chgData name="Culhane, Sydney" userId="S::sc970298@wcupa.edu::9a9e22d9-56dd-42de-b392-880bebf17935" providerId="AD" clId="Web-{B34F0B4F-1A51-34DF-8490-246BA421455E}" dt="2025-10-22T16:55:20.095" v="2197" actId="20577"/>
          <ac:spMkLst>
            <pc:docMk/>
            <pc:sldMk cId="3886571603" sldId="260"/>
            <ac:spMk id="3" creationId="{287DE272-F283-63BB-1B99-E17278EC8BA1}"/>
          </ac:spMkLst>
        </pc:spChg>
      </pc:sldChg>
      <pc:sldChg chg="modSp">
        <pc:chgData name="Culhane, Sydney" userId="S::sc970298@wcupa.edu::9a9e22d9-56dd-42de-b392-880bebf17935" providerId="AD" clId="Web-{B34F0B4F-1A51-34DF-8490-246BA421455E}" dt="2025-10-22T16:56:02.846" v="2225" actId="20577"/>
        <pc:sldMkLst>
          <pc:docMk/>
          <pc:sldMk cId="2092232988" sldId="261"/>
        </pc:sldMkLst>
        <pc:spChg chg="mod">
          <ac:chgData name="Culhane, Sydney" userId="S::sc970298@wcupa.edu::9a9e22d9-56dd-42de-b392-880bebf17935" providerId="AD" clId="Web-{B34F0B4F-1A51-34DF-8490-246BA421455E}" dt="2025-10-22T16:56:02.846" v="2225" actId="20577"/>
          <ac:spMkLst>
            <pc:docMk/>
            <pc:sldMk cId="2092232988" sldId="261"/>
            <ac:spMk id="3" creationId="{1A2691D0-604C-3C26-0EC7-DEFAA08B3626}"/>
          </ac:spMkLst>
        </pc:spChg>
      </pc:sldChg>
      <pc:sldChg chg="modSp">
        <pc:chgData name="Culhane, Sydney" userId="S::sc970298@wcupa.edu::9a9e22d9-56dd-42de-b392-880bebf17935" providerId="AD" clId="Web-{B34F0B4F-1A51-34DF-8490-246BA421455E}" dt="2025-10-22T17:02:19.605" v="2484" actId="20577"/>
        <pc:sldMkLst>
          <pc:docMk/>
          <pc:sldMk cId="902113483" sldId="262"/>
        </pc:sldMkLst>
        <pc:spChg chg="mod">
          <ac:chgData name="Culhane, Sydney" userId="S::sc970298@wcupa.edu::9a9e22d9-56dd-42de-b392-880bebf17935" providerId="AD" clId="Web-{B34F0B4F-1A51-34DF-8490-246BA421455E}" dt="2025-10-22T17:02:19.605" v="2484" actId="20577"/>
          <ac:spMkLst>
            <pc:docMk/>
            <pc:sldMk cId="902113483" sldId="262"/>
            <ac:spMk id="3" creationId="{84B3ACBE-1C3E-4BCE-8C52-FDC802B0406F}"/>
          </ac:spMkLst>
        </pc:spChg>
      </pc:sldChg>
      <pc:sldChg chg="modSp">
        <pc:chgData name="Culhane, Sydney" userId="S::sc970298@wcupa.edu::9a9e22d9-56dd-42de-b392-880bebf17935" providerId="AD" clId="Web-{B34F0B4F-1A51-34DF-8490-246BA421455E}" dt="2025-10-22T16:45:14.991" v="1441" actId="20577"/>
        <pc:sldMkLst>
          <pc:docMk/>
          <pc:sldMk cId="3183652606" sldId="268"/>
        </pc:sldMkLst>
        <pc:spChg chg="mod">
          <ac:chgData name="Culhane, Sydney" userId="S::sc970298@wcupa.edu::9a9e22d9-56dd-42de-b392-880bebf17935" providerId="AD" clId="Web-{B34F0B4F-1A51-34DF-8490-246BA421455E}" dt="2025-10-22T16:31:27.476" v="716" actId="20577"/>
          <ac:spMkLst>
            <pc:docMk/>
            <pc:sldMk cId="3183652606" sldId="268"/>
            <ac:spMk id="2" creationId="{25337502-4F6C-F794-FEF9-6F662AFC2DA2}"/>
          </ac:spMkLst>
        </pc:spChg>
        <pc:spChg chg="mod">
          <ac:chgData name="Culhane, Sydney" userId="S::sc970298@wcupa.edu::9a9e22d9-56dd-42de-b392-880bebf17935" providerId="AD" clId="Web-{B34F0B4F-1A51-34DF-8490-246BA421455E}" dt="2025-10-22T16:45:14.991" v="1441" actId="20577"/>
          <ac:spMkLst>
            <pc:docMk/>
            <pc:sldMk cId="3183652606" sldId="268"/>
            <ac:spMk id="3" creationId="{FDDB6FD1-5D65-AA10-9D9B-D8C28084F002}"/>
          </ac:spMkLst>
        </pc:spChg>
      </pc:sldChg>
      <pc:sldChg chg="modSp">
        <pc:chgData name="Culhane, Sydney" userId="S::sc970298@wcupa.edu::9a9e22d9-56dd-42de-b392-880bebf17935" providerId="AD" clId="Web-{B34F0B4F-1A51-34DF-8490-246BA421455E}" dt="2025-10-22T16:47:16.665" v="1541" actId="20577"/>
        <pc:sldMkLst>
          <pc:docMk/>
          <pc:sldMk cId="217886143" sldId="269"/>
        </pc:sldMkLst>
        <pc:spChg chg="mod">
          <ac:chgData name="Culhane, Sydney" userId="S::sc970298@wcupa.edu::9a9e22d9-56dd-42de-b392-880bebf17935" providerId="AD" clId="Web-{B34F0B4F-1A51-34DF-8490-246BA421455E}" dt="2025-10-22T16:47:16.665" v="1541" actId="20577"/>
          <ac:spMkLst>
            <pc:docMk/>
            <pc:sldMk cId="217886143" sldId="269"/>
            <ac:spMk id="3" creationId="{DF3AA8A8-5606-E35B-3B35-F9F20D205B1D}"/>
          </ac:spMkLst>
        </pc:spChg>
      </pc:sldChg>
      <pc:sldChg chg="modSp">
        <pc:chgData name="Culhane, Sydney" userId="S::sc970298@wcupa.edu::9a9e22d9-56dd-42de-b392-880bebf17935" providerId="AD" clId="Web-{B34F0B4F-1A51-34DF-8490-246BA421455E}" dt="2025-10-22T16:51:14.624" v="1909" actId="20577"/>
        <pc:sldMkLst>
          <pc:docMk/>
          <pc:sldMk cId="3716005349" sldId="270"/>
        </pc:sldMkLst>
        <pc:spChg chg="mod">
          <ac:chgData name="Culhane, Sydney" userId="S::sc970298@wcupa.edu::9a9e22d9-56dd-42de-b392-880bebf17935" providerId="AD" clId="Web-{B34F0B4F-1A51-34DF-8490-246BA421455E}" dt="2025-10-22T16:51:14.624" v="1909" actId="20577"/>
          <ac:spMkLst>
            <pc:docMk/>
            <pc:sldMk cId="3716005349" sldId="270"/>
            <ac:spMk id="3" creationId="{39B60E74-A813-E0A2-FC0F-7FE913669B8E}"/>
          </ac:spMkLst>
        </pc:spChg>
      </pc:sldChg>
    </pc:docChg>
  </pc:docChgLst>
  <pc:docChgLst>
    <pc:chgData name="Farrer, Kimberly" userId="S::kfarrer@wcupa.edu::0772ca26-0cac-4b37-81e4-88a9860a2057" providerId="AD" clId="Web-{615273AE-6AB8-4992-ACB9-2133EAA8BC84}"/>
    <pc:docChg chg="addSld modSld">
      <pc:chgData name="Farrer, Kimberly" userId="S::kfarrer@wcupa.edu::0772ca26-0cac-4b37-81e4-88a9860a2057" providerId="AD" clId="Web-{615273AE-6AB8-4992-ACB9-2133EAA8BC84}" dt="2025-10-23T21:26:23.592" v="177" actId="20577"/>
      <pc:docMkLst>
        <pc:docMk/>
      </pc:docMkLst>
      <pc:sldChg chg="modSp">
        <pc:chgData name="Farrer, Kimberly" userId="S::kfarrer@wcupa.edu::0772ca26-0cac-4b37-81e4-88a9860a2057" providerId="AD" clId="Web-{615273AE-6AB8-4992-ACB9-2133EAA8BC84}" dt="2025-10-23T21:13:37.136" v="1" actId="20577"/>
        <pc:sldMkLst>
          <pc:docMk/>
          <pc:sldMk cId="109857222" sldId="256"/>
        </pc:sldMkLst>
        <pc:spChg chg="mod">
          <ac:chgData name="Farrer, Kimberly" userId="S::kfarrer@wcupa.edu::0772ca26-0cac-4b37-81e4-88a9860a2057" providerId="AD" clId="Web-{615273AE-6AB8-4992-ACB9-2133EAA8BC84}" dt="2025-10-23T21:13:37.136" v="1" actId="20577"/>
          <ac:spMkLst>
            <pc:docMk/>
            <pc:sldMk cId="109857222" sldId="256"/>
            <ac:spMk id="3" creationId="{00000000-0000-0000-0000-000000000000}"/>
          </ac:spMkLst>
        </pc:spChg>
      </pc:sldChg>
      <pc:sldChg chg="delSp modSp">
        <pc:chgData name="Farrer, Kimberly" userId="S::kfarrer@wcupa.edu::0772ca26-0cac-4b37-81e4-88a9860a2057" providerId="AD" clId="Web-{615273AE-6AB8-4992-ACB9-2133EAA8BC84}" dt="2025-10-23T21:26:23.592" v="177" actId="20577"/>
        <pc:sldMkLst>
          <pc:docMk/>
          <pc:sldMk cId="893976588" sldId="257"/>
        </pc:sldMkLst>
        <pc:spChg chg="mod">
          <ac:chgData name="Farrer, Kimberly" userId="S::kfarrer@wcupa.edu::0772ca26-0cac-4b37-81e4-88a9860a2057" providerId="AD" clId="Web-{615273AE-6AB8-4992-ACB9-2133EAA8BC84}" dt="2025-10-23T21:23:10.174" v="81" actId="20577"/>
          <ac:spMkLst>
            <pc:docMk/>
            <pc:sldMk cId="893976588" sldId="257"/>
            <ac:spMk id="2" creationId="{20E01EE4-F72A-9D9F-FF66-F632B49247C8}"/>
          </ac:spMkLst>
        </pc:spChg>
        <pc:spChg chg="mod">
          <ac:chgData name="Farrer, Kimberly" userId="S::kfarrer@wcupa.edu::0772ca26-0cac-4b37-81e4-88a9860a2057" providerId="AD" clId="Web-{615273AE-6AB8-4992-ACB9-2133EAA8BC84}" dt="2025-10-23T21:26:23.592" v="177" actId="20577"/>
          <ac:spMkLst>
            <pc:docMk/>
            <pc:sldMk cId="893976588" sldId="257"/>
            <ac:spMk id="3" creationId="{CF551E35-29F1-7192-426F-80B3FA8D3C4C}"/>
          </ac:spMkLst>
        </pc:spChg>
        <pc:spChg chg="del mod">
          <ac:chgData name="Farrer, Kimberly" userId="S::kfarrer@wcupa.edu::0772ca26-0cac-4b37-81e4-88a9860a2057" providerId="AD" clId="Web-{615273AE-6AB8-4992-ACB9-2133EAA8BC84}" dt="2025-10-23T21:23:20.393" v="84"/>
          <ac:spMkLst>
            <pc:docMk/>
            <pc:sldMk cId="893976588" sldId="257"/>
            <ac:spMk id="5" creationId="{CCCE7C24-566B-F277-BDC0-5D28D911FF6A}"/>
          </ac:spMkLst>
        </pc:spChg>
      </pc:sldChg>
      <pc:sldChg chg="modSp">
        <pc:chgData name="Farrer, Kimberly" userId="S::kfarrer@wcupa.edu::0772ca26-0cac-4b37-81e4-88a9860a2057" providerId="AD" clId="Web-{615273AE-6AB8-4992-ACB9-2133EAA8BC84}" dt="2025-10-23T21:14:14.184" v="4" actId="20577"/>
        <pc:sldMkLst>
          <pc:docMk/>
          <pc:sldMk cId="2194080739" sldId="258"/>
        </pc:sldMkLst>
        <pc:spChg chg="mod">
          <ac:chgData name="Farrer, Kimberly" userId="S::kfarrer@wcupa.edu::0772ca26-0cac-4b37-81e4-88a9860a2057" providerId="AD" clId="Web-{615273AE-6AB8-4992-ACB9-2133EAA8BC84}" dt="2025-10-23T21:14:14.184" v="4" actId="20577"/>
          <ac:spMkLst>
            <pc:docMk/>
            <pc:sldMk cId="2194080739" sldId="258"/>
            <ac:spMk id="5" creationId="{5C5E2A1B-ED6C-8826-8E76-252D922A0D02}"/>
          </ac:spMkLst>
        </pc:spChg>
      </pc:sldChg>
      <pc:sldChg chg="modSp">
        <pc:chgData name="Farrer, Kimberly" userId="S::kfarrer@wcupa.edu::0772ca26-0cac-4b37-81e4-88a9860a2057" providerId="AD" clId="Web-{615273AE-6AB8-4992-ACB9-2133EAA8BC84}" dt="2025-10-23T21:14:58.123" v="8" actId="20577"/>
        <pc:sldMkLst>
          <pc:docMk/>
          <pc:sldMk cId="4207572577" sldId="259"/>
        </pc:sldMkLst>
        <pc:spChg chg="mod">
          <ac:chgData name="Farrer, Kimberly" userId="S::kfarrer@wcupa.edu::0772ca26-0cac-4b37-81e4-88a9860a2057" providerId="AD" clId="Web-{615273AE-6AB8-4992-ACB9-2133EAA8BC84}" dt="2025-10-23T21:14:58.123" v="8" actId="20577"/>
          <ac:spMkLst>
            <pc:docMk/>
            <pc:sldMk cId="4207572577" sldId="259"/>
            <ac:spMk id="3" creationId="{6C5DC7A6-86E5-6BE4-0674-A3E32B2F561E}"/>
          </ac:spMkLst>
        </pc:spChg>
      </pc:sldChg>
      <pc:sldChg chg="modSp">
        <pc:chgData name="Farrer, Kimberly" userId="S::kfarrer@wcupa.edu::0772ca26-0cac-4b37-81e4-88a9860a2057" providerId="AD" clId="Web-{615273AE-6AB8-4992-ACB9-2133EAA8BC84}" dt="2025-10-23T21:18:20.330" v="53" actId="20577"/>
        <pc:sldMkLst>
          <pc:docMk/>
          <pc:sldMk cId="3886571603" sldId="260"/>
        </pc:sldMkLst>
        <pc:spChg chg="mod">
          <ac:chgData name="Farrer, Kimberly" userId="S::kfarrer@wcupa.edu::0772ca26-0cac-4b37-81e4-88a9860a2057" providerId="AD" clId="Web-{615273AE-6AB8-4992-ACB9-2133EAA8BC84}" dt="2025-10-23T21:18:20.330" v="53" actId="20577"/>
          <ac:spMkLst>
            <pc:docMk/>
            <pc:sldMk cId="3886571603" sldId="260"/>
            <ac:spMk id="3" creationId="{287DE272-F283-63BB-1B99-E17278EC8BA1}"/>
          </ac:spMkLst>
        </pc:spChg>
      </pc:sldChg>
      <pc:sldChg chg="modSp">
        <pc:chgData name="Farrer, Kimberly" userId="S::kfarrer@wcupa.edu::0772ca26-0cac-4b37-81e4-88a9860a2057" providerId="AD" clId="Web-{615273AE-6AB8-4992-ACB9-2133EAA8BC84}" dt="2025-10-23T21:21:23.790" v="71" actId="20577"/>
        <pc:sldMkLst>
          <pc:docMk/>
          <pc:sldMk cId="902113483" sldId="262"/>
        </pc:sldMkLst>
        <pc:spChg chg="mod">
          <ac:chgData name="Farrer, Kimberly" userId="S::kfarrer@wcupa.edu::0772ca26-0cac-4b37-81e4-88a9860a2057" providerId="AD" clId="Web-{615273AE-6AB8-4992-ACB9-2133EAA8BC84}" dt="2025-10-23T21:21:23.790" v="71" actId="20577"/>
          <ac:spMkLst>
            <pc:docMk/>
            <pc:sldMk cId="902113483" sldId="262"/>
            <ac:spMk id="3" creationId="{84B3ACBE-1C3E-4BCE-8C52-FDC802B0406F}"/>
          </ac:spMkLst>
        </pc:spChg>
      </pc:sldChg>
      <pc:sldChg chg="modSp">
        <pc:chgData name="Farrer, Kimberly" userId="S::kfarrer@wcupa.edu::0772ca26-0cac-4b37-81e4-88a9860a2057" providerId="AD" clId="Web-{615273AE-6AB8-4992-ACB9-2133EAA8BC84}" dt="2025-10-23T21:19:03.102" v="65" actId="20577"/>
        <pc:sldMkLst>
          <pc:docMk/>
          <pc:sldMk cId="4031642181" sldId="264"/>
        </pc:sldMkLst>
        <pc:spChg chg="mod">
          <ac:chgData name="Farrer, Kimberly" userId="S::kfarrer@wcupa.edu::0772ca26-0cac-4b37-81e4-88a9860a2057" providerId="AD" clId="Web-{615273AE-6AB8-4992-ACB9-2133EAA8BC84}" dt="2025-10-23T21:19:03.102" v="65" actId="20577"/>
          <ac:spMkLst>
            <pc:docMk/>
            <pc:sldMk cId="4031642181" sldId="264"/>
            <ac:spMk id="20" creationId="{9619465D-B4B1-A8E4-F501-556029CA631D}"/>
          </ac:spMkLst>
        </pc:spChg>
      </pc:sldChg>
      <pc:sldChg chg="modSp">
        <pc:chgData name="Farrer, Kimberly" userId="S::kfarrer@wcupa.edu::0772ca26-0cac-4b37-81e4-88a9860a2057" providerId="AD" clId="Web-{615273AE-6AB8-4992-ACB9-2133EAA8BC84}" dt="2025-10-23T21:22:14.467" v="76" actId="20577"/>
        <pc:sldMkLst>
          <pc:docMk/>
          <pc:sldMk cId="4252533373" sldId="265"/>
        </pc:sldMkLst>
        <pc:spChg chg="mod">
          <ac:chgData name="Farrer, Kimberly" userId="S::kfarrer@wcupa.edu::0772ca26-0cac-4b37-81e4-88a9860a2057" providerId="AD" clId="Web-{615273AE-6AB8-4992-ACB9-2133EAA8BC84}" dt="2025-10-23T21:22:14.467" v="76" actId="20577"/>
          <ac:spMkLst>
            <pc:docMk/>
            <pc:sldMk cId="4252533373" sldId="265"/>
            <ac:spMk id="3" creationId="{709E5172-2D4B-7B41-4027-F63EA317669A}"/>
          </ac:spMkLst>
        </pc:spChg>
      </pc:sldChg>
      <pc:sldChg chg="modSp">
        <pc:chgData name="Farrer, Kimberly" userId="S::kfarrer@wcupa.edu::0772ca26-0cac-4b37-81e4-88a9860a2057" providerId="AD" clId="Web-{615273AE-6AB8-4992-ACB9-2133EAA8BC84}" dt="2025-10-23T21:16:00.171" v="20" actId="20577"/>
        <pc:sldMkLst>
          <pc:docMk/>
          <pc:sldMk cId="3183652606" sldId="268"/>
        </pc:sldMkLst>
        <pc:spChg chg="mod">
          <ac:chgData name="Farrer, Kimberly" userId="S::kfarrer@wcupa.edu::0772ca26-0cac-4b37-81e4-88a9860a2057" providerId="AD" clId="Web-{615273AE-6AB8-4992-ACB9-2133EAA8BC84}" dt="2025-10-23T21:16:00.171" v="20" actId="20577"/>
          <ac:spMkLst>
            <pc:docMk/>
            <pc:sldMk cId="3183652606" sldId="268"/>
            <ac:spMk id="3" creationId="{FDDB6FD1-5D65-AA10-9D9B-D8C28084F002}"/>
          </ac:spMkLst>
        </pc:spChg>
      </pc:sldChg>
      <pc:sldChg chg="modSp">
        <pc:chgData name="Farrer, Kimberly" userId="S::kfarrer@wcupa.edu::0772ca26-0cac-4b37-81e4-88a9860a2057" providerId="AD" clId="Web-{615273AE-6AB8-4992-ACB9-2133EAA8BC84}" dt="2025-10-23T21:16:46.345" v="37" actId="20577"/>
        <pc:sldMkLst>
          <pc:docMk/>
          <pc:sldMk cId="217886143" sldId="269"/>
        </pc:sldMkLst>
        <pc:spChg chg="mod">
          <ac:chgData name="Farrer, Kimberly" userId="S::kfarrer@wcupa.edu::0772ca26-0cac-4b37-81e4-88a9860a2057" providerId="AD" clId="Web-{615273AE-6AB8-4992-ACB9-2133EAA8BC84}" dt="2025-10-23T21:16:46.345" v="37" actId="20577"/>
          <ac:spMkLst>
            <pc:docMk/>
            <pc:sldMk cId="217886143" sldId="269"/>
            <ac:spMk id="3" creationId="{DF3AA8A8-5606-E35B-3B35-F9F20D205B1D}"/>
          </ac:spMkLst>
        </pc:spChg>
      </pc:sldChg>
      <pc:sldChg chg="modSp">
        <pc:chgData name="Farrer, Kimberly" userId="S::kfarrer@wcupa.edu::0772ca26-0cac-4b37-81e4-88a9860a2057" providerId="AD" clId="Web-{615273AE-6AB8-4992-ACB9-2133EAA8BC84}" dt="2025-10-23T21:17:47.543" v="51" actId="20577"/>
        <pc:sldMkLst>
          <pc:docMk/>
          <pc:sldMk cId="3716005349" sldId="270"/>
        </pc:sldMkLst>
        <pc:spChg chg="mod">
          <ac:chgData name="Farrer, Kimberly" userId="S::kfarrer@wcupa.edu::0772ca26-0cac-4b37-81e4-88a9860a2057" providerId="AD" clId="Web-{615273AE-6AB8-4992-ACB9-2133EAA8BC84}" dt="2025-10-23T21:17:47.543" v="51" actId="20577"/>
          <ac:spMkLst>
            <pc:docMk/>
            <pc:sldMk cId="3716005349" sldId="270"/>
            <ac:spMk id="3" creationId="{39B60E74-A813-E0A2-FC0F-7FE913669B8E}"/>
          </ac:spMkLst>
        </pc:spChg>
      </pc:sldChg>
      <pc:sldChg chg="modSp">
        <pc:chgData name="Farrer, Kimberly" userId="S::kfarrer@wcupa.edu::0772ca26-0cac-4b37-81e4-88a9860a2057" providerId="AD" clId="Web-{615273AE-6AB8-4992-ACB9-2133EAA8BC84}" dt="2025-10-23T21:20:55.303" v="68" actId="20577"/>
        <pc:sldMkLst>
          <pc:docMk/>
          <pc:sldMk cId="1181861344" sldId="271"/>
        </pc:sldMkLst>
        <pc:spChg chg="mod">
          <ac:chgData name="Farrer, Kimberly" userId="S::kfarrer@wcupa.edu::0772ca26-0cac-4b37-81e4-88a9860a2057" providerId="AD" clId="Web-{615273AE-6AB8-4992-ACB9-2133EAA8BC84}" dt="2025-10-23T21:20:55.303" v="68" actId="20577"/>
          <ac:spMkLst>
            <pc:docMk/>
            <pc:sldMk cId="1181861344" sldId="271"/>
            <ac:spMk id="3" creationId="{5D87FB06-6336-F56E-89A0-BBE542D27784}"/>
          </ac:spMkLst>
        </pc:spChg>
      </pc:sldChg>
      <pc:sldChg chg="add replId">
        <pc:chgData name="Farrer, Kimberly" userId="S::kfarrer@wcupa.edu::0772ca26-0cac-4b37-81e4-88a9860a2057" providerId="AD" clId="Web-{615273AE-6AB8-4992-ACB9-2133EAA8BC84}" dt="2025-10-23T21:23:02.361" v="77"/>
        <pc:sldMkLst>
          <pc:docMk/>
          <pc:sldMk cId="3279164863" sldId="273"/>
        </pc:sldMkLst>
      </pc:sldChg>
    </pc:docChg>
  </pc:docChgLst>
  <pc:docChgLst>
    <pc:chgData name="Culhane, Sydney" userId="S::sc970298@wcupa.edu::9a9e22d9-56dd-42de-b392-880bebf17935" providerId="AD" clId="Web-{4A253D35-366B-CFCB-3F2F-64A78A3CFAB8}"/>
    <pc:docChg chg="addSld delSld modSld sldOrd">
      <pc:chgData name="Culhane, Sydney" userId="S::sc970298@wcupa.edu::9a9e22d9-56dd-42de-b392-880bebf17935" providerId="AD" clId="Web-{4A253D35-366B-CFCB-3F2F-64A78A3CFAB8}" dt="2025-10-22T17:25:33.236" v="1290" actId="20577"/>
      <pc:docMkLst>
        <pc:docMk/>
      </pc:docMkLst>
      <pc:sldChg chg="modSp">
        <pc:chgData name="Culhane, Sydney" userId="S::sc970298@wcupa.edu::9a9e22d9-56dd-42de-b392-880bebf17935" providerId="AD" clId="Web-{4A253D35-366B-CFCB-3F2F-64A78A3CFAB8}" dt="2025-10-22T17:18:01.888" v="1202" actId="1076"/>
        <pc:sldMkLst>
          <pc:docMk/>
          <pc:sldMk cId="893976588" sldId="257"/>
        </pc:sldMkLst>
        <pc:spChg chg="mod">
          <ac:chgData name="Culhane, Sydney" userId="S::sc970298@wcupa.edu::9a9e22d9-56dd-42de-b392-880bebf17935" providerId="AD" clId="Web-{4A253D35-366B-CFCB-3F2F-64A78A3CFAB8}" dt="2025-10-22T17:17:34.434" v="1196" actId="20577"/>
          <ac:spMkLst>
            <pc:docMk/>
            <pc:sldMk cId="893976588" sldId="257"/>
            <ac:spMk id="3" creationId="{CF551E35-29F1-7192-426F-80B3FA8D3C4C}"/>
          </ac:spMkLst>
        </pc:spChg>
        <pc:spChg chg="mod">
          <ac:chgData name="Culhane, Sydney" userId="S::sc970298@wcupa.edu::9a9e22d9-56dd-42de-b392-880bebf17935" providerId="AD" clId="Web-{4A253D35-366B-CFCB-3F2F-64A78A3CFAB8}" dt="2025-10-22T17:18:01.888" v="1202" actId="1076"/>
          <ac:spMkLst>
            <pc:docMk/>
            <pc:sldMk cId="893976588" sldId="257"/>
            <ac:spMk id="5" creationId="{CCCE7C24-566B-F277-BDC0-5D28D911FF6A}"/>
          </ac:spMkLst>
        </pc:spChg>
      </pc:sldChg>
      <pc:sldChg chg="modSp">
        <pc:chgData name="Culhane, Sydney" userId="S::sc970298@wcupa.edu::9a9e22d9-56dd-42de-b392-880bebf17935" providerId="AD" clId="Web-{4A253D35-366B-CFCB-3F2F-64A78A3CFAB8}" dt="2025-10-22T17:25:33.236" v="1290" actId="20577"/>
        <pc:sldMkLst>
          <pc:docMk/>
          <pc:sldMk cId="2194080739" sldId="258"/>
        </pc:sldMkLst>
        <pc:spChg chg="mod">
          <ac:chgData name="Culhane, Sydney" userId="S::sc970298@wcupa.edu::9a9e22d9-56dd-42de-b392-880bebf17935" providerId="AD" clId="Web-{4A253D35-366B-CFCB-3F2F-64A78A3CFAB8}" dt="2025-10-22T17:23:30.251" v="1264" actId="20577"/>
          <ac:spMkLst>
            <pc:docMk/>
            <pc:sldMk cId="2194080739" sldId="258"/>
            <ac:spMk id="4" creationId="{1C579EA7-FFBF-E900-C298-4AA342AE0607}"/>
          </ac:spMkLst>
        </pc:spChg>
        <pc:spChg chg="mod">
          <ac:chgData name="Culhane, Sydney" userId="S::sc970298@wcupa.edu::9a9e22d9-56dd-42de-b392-880bebf17935" providerId="AD" clId="Web-{4A253D35-366B-CFCB-3F2F-64A78A3CFAB8}" dt="2025-10-22T17:25:33.236" v="1290" actId="20577"/>
          <ac:spMkLst>
            <pc:docMk/>
            <pc:sldMk cId="2194080739" sldId="258"/>
            <ac:spMk id="5" creationId="{5C5E2A1B-ED6C-8826-8E76-252D922A0D02}"/>
          </ac:spMkLst>
        </pc:spChg>
      </pc:sldChg>
      <pc:sldChg chg="modSp">
        <pc:chgData name="Culhane, Sydney" userId="S::sc970298@wcupa.edu::9a9e22d9-56dd-42de-b392-880bebf17935" providerId="AD" clId="Web-{4A253D35-366B-CFCB-3F2F-64A78A3CFAB8}" dt="2025-10-22T17:08:01.751" v="27" actId="20577"/>
        <pc:sldMkLst>
          <pc:docMk/>
          <pc:sldMk cId="902113483" sldId="262"/>
        </pc:sldMkLst>
        <pc:spChg chg="mod">
          <ac:chgData name="Culhane, Sydney" userId="S::sc970298@wcupa.edu::9a9e22d9-56dd-42de-b392-880bebf17935" providerId="AD" clId="Web-{4A253D35-366B-CFCB-3F2F-64A78A3CFAB8}" dt="2025-10-22T17:08:01.751" v="27" actId="20577"/>
          <ac:spMkLst>
            <pc:docMk/>
            <pc:sldMk cId="902113483" sldId="262"/>
            <ac:spMk id="3" creationId="{84B3ACBE-1C3E-4BCE-8C52-FDC802B0406F}"/>
          </ac:spMkLst>
        </pc:spChg>
      </pc:sldChg>
      <pc:sldChg chg="modSp">
        <pc:chgData name="Culhane, Sydney" userId="S::sc970298@wcupa.edu::9a9e22d9-56dd-42de-b392-880bebf17935" providerId="AD" clId="Web-{4A253D35-366B-CFCB-3F2F-64A78A3CFAB8}" dt="2025-10-22T17:12:52.489" v="594" actId="20577"/>
        <pc:sldMkLst>
          <pc:docMk/>
          <pc:sldMk cId="4252533373" sldId="265"/>
        </pc:sldMkLst>
        <pc:spChg chg="mod">
          <ac:chgData name="Culhane, Sydney" userId="S::sc970298@wcupa.edu::9a9e22d9-56dd-42de-b392-880bebf17935" providerId="AD" clId="Web-{4A253D35-366B-CFCB-3F2F-64A78A3CFAB8}" dt="2025-10-22T17:12:52.489" v="594" actId="20577"/>
          <ac:spMkLst>
            <pc:docMk/>
            <pc:sldMk cId="4252533373" sldId="265"/>
            <ac:spMk id="3" creationId="{709E5172-2D4B-7B41-4027-F63EA317669A}"/>
          </ac:spMkLst>
        </pc:spChg>
      </pc:sldChg>
      <pc:sldChg chg="modSp add ord replId">
        <pc:chgData name="Culhane, Sydney" userId="S::sc970298@wcupa.edu::9a9e22d9-56dd-42de-b392-880bebf17935" providerId="AD" clId="Web-{4A253D35-366B-CFCB-3F2F-64A78A3CFAB8}" dt="2025-10-22T17:17:01.340" v="1179" actId="1076"/>
        <pc:sldMkLst>
          <pc:docMk/>
          <pc:sldMk cId="1181861344" sldId="271"/>
        </pc:sldMkLst>
        <pc:spChg chg="mod">
          <ac:chgData name="Culhane, Sydney" userId="S::sc970298@wcupa.edu::9a9e22d9-56dd-42de-b392-880bebf17935" providerId="AD" clId="Web-{4A253D35-366B-CFCB-3F2F-64A78A3CFAB8}" dt="2025-10-22T17:13:36.928" v="648" actId="20577"/>
          <ac:spMkLst>
            <pc:docMk/>
            <pc:sldMk cId="1181861344" sldId="271"/>
            <ac:spMk id="2" creationId="{DE67A308-606E-6432-AEAB-3D2B62A46843}"/>
          </ac:spMkLst>
        </pc:spChg>
        <pc:spChg chg="mod">
          <ac:chgData name="Culhane, Sydney" userId="S::sc970298@wcupa.edu::9a9e22d9-56dd-42de-b392-880bebf17935" providerId="AD" clId="Web-{4A253D35-366B-CFCB-3F2F-64A78A3CFAB8}" dt="2025-10-22T17:17:01.340" v="1179" actId="1076"/>
          <ac:spMkLst>
            <pc:docMk/>
            <pc:sldMk cId="1181861344" sldId="271"/>
            <ac:spMk id="3" creationId="{5D87FB06-6336-F56E-89A0-BBE542D27784}"/>
          </ac:spMkLst>
        </pc:spChg>
      </pc:sldChg>
      <pc:sldChg chg="modSp add del replId">
        <pc:chgData name="Culhane, Sydney" userId="S::sc970298@wcupa.edu::9a9e22d9-56dd-42de-b392-880bebf17935" providerId="AD" clId="Web-{4A253D35-366B-CFCB-3F2F-64A78A3CFAB8}" dt="2025-10-22T17:13:16.287" v="615"/>
        <pc:sldMkLst>
          <pc:docMk/>
          <pc:sldMk cId="2160233657" sldId="271"/>
        </pc:sldMkLst>
        <pc:spChg chg="mod">
          <ac:chgData name="Culhane, Sydney" userId="S::sc970298@wcupa.edu::9a9e22d9-56dd-42de-b392-880bebf17935" providerId="AD" clId="Web-{4A253D35-366B-CFCB-3F2F-64A78A3CFAB8}" dt="2025-10-22T17:13:13.333" v="614" actId="20577"/>
          <ac:spMkLst>
            <pc:docMk/>
            <pc:sldMk cId="2160233657" sldId="271"/>
            <ac:spMk id="2" creationId="{C605FA17-CAB1-5460-9AB1-BF2318C5C3C7}"/>
          </ac:spMkLst>
        </pc:spChg>
      </pc:sldChg>
    </pc:docChg>
  </pc:docChgLst>
  <pc:docChgLst>
    <pc:chgData name="Lanzillo, Shawn" userId="S::sl1006929@wcupa.edu::64e74506-33a2-4c97-a1a4-a3dfebc26e8c" providerId="AD" clId="Web-{F638EC46-0A7E-82C8-AF1E-8994678B86D7}"/>
    <pc:docChg chg="mod modSld addMainMaster delMainMaster">
      <pc:chgData name="Lanzillo, Shawn" userId="S::sl1006929@wcupa.edu::64e74506-33a2-4c97-a1a4-a3dfebc26e8c" providerId="AD" clId="Web-{F638EC46-0A7E-82C8-AF1E-8994678B86D7}" dt="2025-10-02T18:57:07.917" v="10" actId="20577"/>
      <pc:docMkLst>
        <pc:docMk/>
      </pc:docMkLst>
      <pc:sldChg chg="addSp modSp mod modClrScheme chgLayout">
        <pc:chgData name="Lanzillo, Shawn" userId="S::sl1006929@wcupa.edu::64e74506-33a2-4c97-a1a4-a3dfebc26e8c" providerId="AD" clId="Web-{F638EC46-0A7E-82C8-AF1E-8994678B86D7}" dt="2025-10-02T18:57:07.917" v="10" actId="20577"/>
        <pc:sldMkLst>
          <pc:docMk/>
          <pc:sldMk cId="109857222" sldId="256"/>
        </pc:sldMkLst>
        <pc:spChg chg="mod ord">
          <ac:chgData name="Lanzillo, Shawn" userId="S::sl1006929@wcupa.edu::64e74506-33a2-4c97-a1a4-a3dfebc26e8c" providerId="AD" clId="Web-{F638EC46-0A7E-82C8-AF1E-8994678B86D7}" dt="2025-10-02T18:56:08.260" v="0"/>
          <ac:spMkLst>
            <pc:docMk/>
            <pc:sldMk cId="109857222" sldId="256"/>
            <ac:spMk id="2" creationId="{00000000-0000-0000-0000-000000000000}"/>
          </ac:spMkLst>
        </pc:spChg>
        <pc:spChg chg="mod ord">
          <ac:chgData name="Lanzillo, Shawn" userId="S::sl1006929@wcupa.edu::64e74506-33a2-4c97-a1a4-a3dfebc26e8c" providerId="AD" clId="Web-{F638EC46-0A7E-82C8-AF1E-8994678B86D7}" dt="2025-10-02T18:56:08.260" v="0"/>
          <ac:spMkLst>
            <pc:docMk/>
            <pc:sldMk cId="109857222" sldId="256"/>
            <ac:spMk id="3" creationId="{00000000-0000-0000-0000-000000000000}"/>
          </ac:spMkLst>
        </pc:spChg>
      </pc:sldChg>
      <pc:sldMasterChg chg="add addSldLayout modSldLayout">
        <pc:chgData name="Lanzillo, Shawn" userId="S::sl1006929@wcupa.edu::64e74506-33a2-4c97-a1a4-a3dfebc26e8c" providerId="AD" clId="Web-{F638EC46-0A7E-82C8-AF1E-8994678B86D7}" dt="2025-10-02T18:56:08.260" v="0"/>
        <pc:sldMasterMkLst>
          <pc:docMk/>
          <pc:sldMasterMk cId="2570462571" sldId="2147483672"/>
        </pc:sldMasterMkLst>
        <pc:sldLayoutChg chg="add mod replId">
          <pc:chgData name="Lanzillo, Shawn" userId="S::sl1006929@wcupa.edu::64e74506-33a2-4c97-a1a4-a3dfebc26e8c" providerId="AD" clId="Web-{F638EC46-0A7E-82C8-AF1E-8994678B86D7}" dt="2025-10-02T18:56:08.260" v="0"/>
          <pc:sldLayoutMkLst>
            <pc:docMk/>
            <pc:sldMasterMk cId="2570462571" sldId="2147483672"/>
            <pc:sldLayoutMk cId="546528717" sldId="2147483673"/>
          </pc:sldLayoutMkLst>
        </pc:sldLayoutChg>
        <pc:sldLayoutChg chg="add mod replId">
          <pc:chgData name="Lanzillo, Shawn" userId="S::sl1006929@wcupa.edu::64e74506-33a2-4c97-a1a4-a3dfebc26e8c" providerId="AD" clId="Web-{F638EC46-0A7E-82C8-AF1E-8994678B86D7}" dt="2025-10-02T18:56:08.260" v="0"/>
          <pc:sldLayoutMkLst>
            <pc:docMk/>
            <pc:sldMasterMk cId="2570462571" sldId="2147483672"/>
            <pc:sldLayoutMk cId="1422306233" sldId="2147483674"/>
          </pc:sldLayoutMkLst>
        </pc:sldLayoutChg>
        <pc:sldLayoutChg chg="add mod replId">
          <pc:chgData name="Lanzillo, Shawn" userId="S::sl1006929@wcupa.edu::64e74506-33a2-4c97-a1a4-a3dfebc26e8c" providerId="AD" clId="Web-{F638EC46-0A7E-82C8-AF1E-8994678B86D7}" dt="2025-10-02T18:56:08.260" v="0"/>
          <pc:sldLayoutMkLst>
            <pc:docMk/>
            <pc:sldMasterMk cId="2570462571" sldId="2147483672"/>
            <pc:sldLayoutMk cId="1443036801" sldId="2147483675"/>
          </pc:sldLayoutMkLst>
        </pc:sldLayoutChg>
        <pc:sldLayoutChg chg="add mod replId">
          <pc:chgData name="Lanzillo, Shawn" userId="S::sl1006929@wcupa.edu::64e74506-33a2-4c97-a1a4-a3dfebc26e8c" providerId="AD" clId="Web-{F638EC46-0A7E-82C8-AF1E-8994678B86D7}" dt="2025-10-02T18:56:08.260" v="0"/>
          <pc:sldLayoutMkLst>
            <pc:docMk/>
            <pc:sldMasterMk cId="2570462571" sldId="2147483672"/>
            <pc:sldLayoutMk cId="2815712495" sldId="2147483676"/>
          </pc:sldLayoutMkLst>
        </pc:sldLayoutChg>
        <pc:sldLayoutChg chg="add mod replId">
          <pc:chgData name="Lanzillo, Shawn" userId="S::sl1006929@wcupa.edu::64e74506-33a2-4c97-a1a4-a3dfebc26e8c" providerId="AD" clId="Web-{F638EC46-0A7E-82C8-AF1E-8994678B86D7}" dt="2025-10-02T18:56:08.260" v="0"/>
          <pc:sldLayoutMkLst>
            <pc:docMk/>
            <pc:sldMasterMk cId="2570462571" sldId="2147483672"/>
            <pc:sldLayoutMk cId="2453965257" sldId="2147483677"/>
          </pc:sldLayoutMkLst>
        </pc:sldLayoutChg>
        <pc:sldLayoutChg chg="add mod replId">
          <pc:chgData name="Lanzillo, Shawn" userId="S::sl1006929@wcupa.edu::64e74506-33a2-4c97-a1a4-a3dfebc26e8c" providerId="AD" clId="Web-{F638EC46-0A7E-82C8-AF1E-8994678B86D7}" dt="2025-10-02T18:56:08.260" v="0"/>
          <pc:sldLayoutMkLst>
            <pc:docMk/>
            <pc:sldMasterMk cId="2570462571" sldId="2147483672"/>
            <pc:sldLayoutMk cId="209925367" sldId="2147483678"/>
          </pc:sldLayoutMkLst>
        </pc:sldLayoutChg>
        <pc:sldLayoutChg chg="add mod replId">
          <pc:chgData name="Lanzillo, Shawn" userId="S::sl1006929@wcupa.edu::64e74506-33a2-4c97-a1a4-a3dfebc26e8c" providerId="AD" clId="Web-{F638EC46-0A7E-82C8-AF1E-8994678B86D7}" dt="2025-10-02T18:56:08.260" v="0"/>
          <pc:sldLayoutMkLst>
            <pc:docMk/>
            <pc:sldMasterMk cId="2570462571" sldId="2147483672"/>
            <pc:sldLayoutMk cId="572082277" sldId="2147483679"/>
          </pc:sldLayoutMkLst>
        </pc:sldLayoutChg>
        <pc:sldLayoutChg chg="add mod replId">
          <pc:chgData name="Lanzillo, Shawn" userId="S::sl1006929@wcupa.edu::64e74506-33a2-4c97-a1a4-a3dfebc26e8c" providerId="AD" clId="Web-{F638EC46-0A7E-82C8-AF1E-8994678B86D7}" dt="2025-10-02T18:56:08.260" v="0"/>
          <pc:sldLayoutMkLst>
            <pc:docMk/>
            <pc:sldMasterMk cId="2570462571" sldId="2147483672"/>
            <pc:sldLayoutMk cId="3878732165" sldId="2147483680"/>
          </pc:sldLayoutMkLst>
        </pc:sldLayoutChg>
        <pc:sldLayoutChg chg="add mod replId">
          <pc:chgData name="Lanzillo, Shawn" userId="S::sl1006929@wcupa.edu::64e74506-33a2-4c97-a1a4-a3dfebc26e8c" providerId="AD" clId="Web-{F638EC46-0A7E-82C8-AF1E-8994678B86D7}" dt="2025-10-02T18:56:08.260" v="0"/>
          <pc:sldLayoutMkLst>
            <pc:docMk/>
            <pc:sldMasterMk cId="2570462571" sldId="2147483672"/>
            <pc:sldLayoutMk cId="1640056507" sldId="2147483681"/>
          </pc:sldLayoutMkLst>
        </pc:sldLayoutChg>
        <pc:sldLayoutChg chg="add mod replId">
          <pc:chgData name="Lanzillo, Shawn" userId="S::sl1006929@wcupa.edu::64e74506-33a2-4c97-a1a4-a3dfebc26e8c" providerId="AD" clId="Web-{F638EC46-0A7E-82C8-AF1E-8994678B86D7}" dt="2025-10-02T18:56:08.260" v="0"/>
          <pc:sldLayoutMkLst>
            <pc:docMk/>
            <pc:sldMasterMk cId="2570462571" sldId="2147483672"/>
            <pc:sldLayoutMk cId="1222886509" sldId="2147483682"/>
          </pc:sldLayoutMkLst>
        </pc:sldLayoutChg>
        <pc:sldLayoutChg chg="add mod replId">
          <pc:chgData name="Lanzillo, Shawn" userId="S::sl1006929@wcupa.edu::64e74506-33a2-4c97-a1a4-a3dfebc26e8c" providerId="AD" clId="Web-{F638EC46-0A7E-82C8-AF1E-8994678B86D7}" dt="2025-10-02T18:56:08.260" v="0"/>
          <pc:sldLayoutMkLst>
            <pc:docMk/>
            <pc:sldMasterMk cId="2570462571" sldId="2147483672"/>
            <pc:sldLayoutMk cId="3756129227" sldId="2147483683"/>
          </pc:sldLayoutMkLst>
        </pc:sldLayoutChg>
        <pc:sldLayoutChg chg="add mod replId">
          <pc:chgData name="Lanzillo, Shawn" userId="S::sl1006929@wcupa.edu::64e74506-33a2-4c97-a1a4-a3dfebc26e8c" providerId="AD" clId="Web-{F638EC46-0A7E-82C8-AF1E-8994678B86D7}" dt="2025-10-02T18:56:08.260" v="0"/>
          <pc:sldLayoutMkLst>
            <pc:docMk/>
            <pc:sldMasterMk cId="2570462571" sldId="2147483672"/>
            <pc:sldLayoutMk cId="2780491252" sldId="2147483684"/>
          </pc:sldLayoutMkLst>
        </pc:sldLayoutChg>
        <pc:sldLayoutChg chg="add mod replId">
          <pc:chgData name="Lanzillo, Shawn" userId="S::sl1006929@wcupa.edu::64e74506-33a2-4c97-a1a4-a3dfebc26e8c" providerId="AD" clId="Web-{F638EC46-0A7E-82C8-AF1E-8994678B86D7}" dt="2025-10-02T18:56:08.260" v="0"/>
          <pc:sldLayoutMkLst>
            <pc:docMk/>
            <pc:sldMasterMk cId="2570462571" sldId="2147483672"/>
            <pc:sldLayoutMk cId="2674346275" sldId="2147483685"/>
          </pc:sldLayoutMkLst>
        </pc:sldLayoutChg>
        <pc:sldLayoutChg chg="add mod replId">
          <pc:chgData name="Lanzillo, Shawn" userId="S::sl1006929@wcupa.edu::64e74506-33a2-4c97-a1a4-a3dfebc26e8c" providerId="AD" clId="Web-{F638EC46-0A7E-82C8-AF1E-8994678B86D7}" dt="2025-10-02T18:56:08.260" v="0"/>
          <pc:sldLayoutMkLst>
            <pc:docMk/>
            <pc:sldMasterMk cId="2570462571" sldId="2147483672"/>
            <pc:sldLayoutMk cId="1637160108" sldId="2147483686"/>
          </pc:sldLayoutMkLst>
        </pc:sldLayoutChg>
        <pc:sldLayoutChg chg="add mod replId">
          <pc:chgData name="Lanzillo, Shawn" userId="S::sl1006929@wcupa.edu::64e74506-33a2-4c97-a1a4-a3dfebc26e8c" providerId="AD" clId="Web-{F638EC46-0A7E-82C8-AF1E-8994678B86D7}" dt="2025-10-02T18:56:08.260" v="0"/>
          <pc:sldLayoutMkLst>
            <pc:docMk/>
            <pc:sldMasterMk cId="2570462571" sldId="2147483672"/>
            <pc:sldLayoutMk cId="2984957467" sldId="2147483687"/>
          </pc:sldLayoutMkLst>
        </pc:sldLayoutChg>
        <pc:sldLayoutChg chg="add mod replId">
          <pc:chgData name="Lanzillo, Shawn" userId="S::sl1006929@wcupa.edu::64e74506-33a2-4c97-a1a4-a3dfebc26e8c" providerId="AD" clId="Web-{F638EC46-0A7E-82C8-AF1E-8994678B86D7}" dt="2025-10-02T18:56:08.260" v="0"/>
          <pc:sldLayoutMkLst>
            <pc:docMk/>
            <pc:sldMasterMk cId="2570462571" sldId="2147483672"/>
            <pc:sldLayoutMk cId="2436027630" sldId="2147483688"/>
          </pc:sldLayoutMkLst>
        </pc:sldLayoutChg>
        <pc:sldLayoutChg chg="add mod replId">
          <pc:chgData name="Lanzillo, Shawn" userId="S::sl1006929@wcupa.edu::64e74506-33a2-4c97-a1a4-a3dfebc26e8c" providerId="AD" clId="Web-{F638EC46-0A7E-82C8-AF1E-8994678B86D7}" dt="2025-10-02T18:56:08.260" v="0"/>
          <pc:sldLayoutMkLst>
            <pc:docMk/>
            <pc:sldMasterMk cId="2570462571" sldId="2147483672"/>
            <pc:sldLayoutMk cId="1229284668" sldId="2147483689"/>
          </pc:sldLayoutMkLst>
        </pc:sldLayoutChg>
      </pc:sldMasterChg>
    </pc:docChg>
  </pc:docChgLst>
  <pc:docChgLst>
    <pc:chgData name="Farrer, Kimberly" userId="S::kfarrer@wcupa.edu::0772ca26-0cac-4b37-81e4-88a9860a2057" providerId="AD" clId="Web-{C77E2909-AA8A-4DFE-87E9-EA47FE5E064A}"/>
    <pc:docChg chg="delSld">
      <pc:chgData name="Farrer, Kimberly" userId="S::kfarrer@wcupa.edu::0772ca26-0cac-4b37-81e4-88a9860a2057" providerId="AD" clId="Web-{C77E2909-AA8A-4DFE-87E9-EA47FE5E064A}" dt="2025-10-22T16:03:17.350" v="0"/>
      <pc:docMkLst>
        <pc:docMk/>
      </pc:docMkLst>
      <pc:sldChg chg="del">
        <pc:chgData name="Farrer, Kimberly" userId="S::kfarrer@wcupa.edu::0772ca26-0cac-4b37-81e4-88a9860a2057" providerId="AD" clId="Web-{C77E2909-AA8A-4DFE-87E9-EA47FE5E064A}" dt="2025-10-22T16:03:17.350" v="0"/>
        <pc:sldMkLst>
          <pc:docMk/>
          <pc:sldMk cId="359163580" sldId="267"/>
        </pc:sldMkLst>
      </pc:sldChg>
    </pc:docChg>
  </pc:docChgLst>
  <pc:docChgLst>
    <pc:chgData name="Butt, Aleesha" userId="S::ab1025247@wcupa.edu::b8b182b4-813a-4ade-89df-a46b9684dcf2" providerId="AD" clId="Web-{11A923D6-8A48-7FE3-F21B-043A356F32EC}"/>
    <pc:docChg chg="delSld modSld">
      <pc:chgData name="Butt, Aleesha" userId="S::ab1025247@wcupa.edu::b8b182b4-813a-4ade-89df-a46b9684dcf2" providerId="AD" clId="Web-{11A923D6-8A48-7FE3-F21B-043A356F32EC}" dt="2025-10-16T18:29:28.947" v="90" actId="14100"/>
      <pc:docMkLst>
        <pc:docMk/>
      </pc:docMkLst>
      <pc:sldChg chg="modSp">
        <pc:chgData name="Butt, Aleesha" userId="S::ab1025247@wcupa.edu::b8b182b4-813a-4ade-89df-a46b9684dcf2" providerId="AD" clId="Web-{11A923D6-8A48-7FE3-F21B-043A356F32EC}" dt="2025-10-16T18:20:43.231" v="12" actId="14100"/>
        <pc:sldMkLst>
          <pc:docMk/>
          <pc:sldMk cId="4207572577" sldId="259"/>
        </pc:sldMkLst>
        <pc:spChg chg="mod">
          <ac:chgData name="Butt, Aleesha" userId="S::ab1025247@wcupa.edu::b8b182b4-813a-4ade-89df-a46b9684dcf2" providerId="AD" clId="Web-{11A923D6-8A48-7FE3-F21B-043A356F32EC}" dt="2025-10-16T18:20:43.231" v="12" actId="14100"/>
          <ac:spMkLst>
            <pc:docMk/>
            <pc:sldMk cId="4207572577" sldId="259"/>
            <ac:spMk id="3" creationId="{6C5DC7A6-86E5-6BE4-0674-A3E32B2F561E}"/>
          </ac:spMkLst>
        </pc:spChg>
      </pc:sldChg>
      <pc:sldChg chg="modSp">
        <pc:chgData name="Butt, Aleesha" userId="S::ab1025247@wcupa.edu::b8b182b4-813a-4ade-89df-a46b9684dcf2" providerId="AD" clId="Web-{11A923D6-8A48-7FE3-F21B-043A356F32EC}" dt="2025-10-16T18:28:20.541" v="88" actId="1076"/>
        <pc:sldMkLst>
          <pc:docMk/>
          <pc:sldMk cId="902113483" sldId="262"/>
        </pc:sldMkLst>
        <pc:spChg chg="mod">
          <ac:chgData name="Butt, Aleesha" userId="S::ab1025247@wcupa.edu::b8b182b4-813a-4ade-89df-a46b9684dcf2" providerId="AD" clId="Web-{11A923D6-8A48-7FE3-F21B-043A356F32EC}" dt="2025-10-16T18:28:20.541" v="88" actId="1076"/>
          <ac:spMkLst>
            <pc:docMk/>
            <pc:sldMk cId="902113483" sldId="262"/>
            <ac:spMk id="3" creationId="{84B3ACBE-1C3E-4BCE-8C52-FDC802B0406F}"/>
          </ac:spMkLst>
        </pc:spChg>
      </pc:sldChg>
      <pc:sldChg chg="modSp">
        <pc:chgData name="Butt, Aleesha" userId="S::ab1025247@wcupa.edu::b8b182b4-813a-4ade-89df-a46b9684dcf2" providerId="AD" clId="Web-{11A923D6-8A48-7FE3-F21B-043A356F32EC}" dt="2025-10-16T18:22:14.668" v="15" actId="1076"/>
        <pc:sldMkLst>
          <pc:docMk/>
          <pc:sldMk cId="2696322884" sldId="263"/>
        </pc:sldMkLst>
        <pc:spChg chg="mod">
          <ac:chgData name="Butt, Aleesha" userId="S::ab1025247@wcupa.edu::b8b182b4-813a-4ade-89df-a46b9684dcf2" providerId="AD" clId="Web-{11A923D6-8A48-7FE3-F21B-043A356F32EC}" dt="2025-10-16T18:22:14.668" v="15" actId="1076"/>
          <ac:spMkLst>
            <pc:docMk/>
            <pc:sldMk cId="2696322884" sldId="263"/>
            <ac:spMk id="18" creationId="{687492D5-B9B8-232E-A41D-8526F595FEB9}"/>
          </ac:spMkLst>
        </pc:spChg>
        <pc:spChg chg="mod">
          <ac:chgData name="Butt, Aleesha" userId="S::ab1025247@wcupa.edu::b8b182b4-813a-4ade-89df-a46b9684dcf2" providerId="AD" clId="Web-{11A923D6-8A48-7FE3-F21B-043A356F32EC}" dt="2025-10-16T18:21:52.762" v="13" actId="1076"/>
          <ac:spMkLst>
            <pc:docMk/>
            <pc:sldMk cId="2696322884" sldId="263"/>
            <ac:spMk id="19" creationId="{F20E900E-13D9-4F5B-6C14-0B6AFD78034E}"/>
          </ac:spMkLst>
        </pc:spChg>
      </pc:sldChg>
      <pc:sldChg chg="modSp">
        <pc:chgData name="Butt, Aleesha" userId="S::ab1025247@wcupa.edu::b8b182b4-813a-4ade-89df-a46b9684dcf2" providerId="AD" clId="Web-{11A923D6-8A48-7FE3-F21B-043A356F32EC}" dt="2025-10-16T18:29:28.947" v="90" actId="14100"/>
        <pc:sldMkLst>
          <pc:docMk/>
          <pc:sldMk cId="4252533373" sldId="265"/>
        </pc:sldMkLst>
        <pc:spChg chg="mod">
          <ac:chgData name="Butt, Aleesha" userId="S::ab1025247@wcupa.edu::b8b182b4-813a-4ade-89df-a46b9684dcf2" providerId="AD" clId="Web-{11A923D6-8A48-7FE3-F21B-043A356F32EC}" dt="2025-10-16T18:29:28.947" v="90" actId="14100"/>
          <ac:spMkLst>
            <pc:docMk/>
            <pc:sldMk cId="4252533373" sldId="265"/>
            <ac:spMk id="3" creationId="{709E5172-2D4B-7B41-4027-F63EA317669A}"/>
          </ac:spMkLst>
        </pc:spChg>
      </pc:sldChg>
      <pc:sldChg chg="modSp">
        <pc:chgData name="Butt, Aleesha" userId="S::ab1025247@wcupa.edu::b8b182b4-813a-4ade-89df-a46b9684dcf2" providerId="AD" clId="Web-{11A923D6-8A48-7FE3-F21B-043A356F32EC}" dt="2025-10-16T18:25:00.714" v="48" actId="20577"/>
        <pc:sldMkLst>
          <pc:docMk/>
          <pc:sldMk cId="3183652606" sldId="268"/>
        </pc:sldMkLst>
        <pc:spChg chg="mod">
          <ac:chgData name="Butt, Aleesha" userId="S::ab1025247@wcupa.edu::b8b182b4-813a-4ade-89df-a46b9684dcf2" providerId="AD" clId="Web-{11A923D6-8A48-7FE3-F21B-043A356F32EC}" dt="2025-10-16T18:25:00.714" v="48" actId="20577"/>
          <ac:spMkLst>
            <pc:docMk/>
            <pc:sldMk cId="3183652606" sldId="268"/>
            <ac:spMk id="3" creationId="{FDDB6FD1-5D65-AA10-9D9B-D8C28084F002}"/>
          </ac:spMkLst>
        </pc:spChg>
      </pc:sldChg>
      <pc:sldChg chg="modSp">
        <pc:chgData name="Butt, Aleesha" userId="S::ab1025247@wcupa.edu::b8b182b4-813a-4ade-89df-a46b9684dcf2" providerId="AD" clId="Web-{11A923D6-8A48-7FE3-F21B-043A356F32EC}" dt="2025-10-16T18:25:12.073" v="75" actId="20577"/>
        <pc:sldMkLst>
          <pc:docMk/>
          <pc:sldMk cId="217886143" sldId="269"/>
        </pc:sldMkLst>
        <pc:spChg chg="mod">
          <ac:chgData name="Butt, Aleesha" userId="S::ab1025247@wcupa.edu::b8b182b4-813a-4ade-89df-a46b9684dcf2" providerId="AD" clId="Web-{11A923D6-8A48-7FE3-F21B-043A356F32EC}" dt="2025-10-16T18:25:12.073" v="75" actId="20577"/>
          <ac:spMkLst>
            <pc:docMk/>
            <pc:sldMk cId="217886143" sldId="269"/>
            <ac:spMk id="3" creationId="{DF3AA8A8-5606-E35B-3B35-F9F20D205B1D}"/>
          </ac:spMkLst>
        </pc:spChg>
      </pc:sldChg>
      <pc:sldChg chg="modSp">
        <pc:chgData name="Butt, Aleesha" userId="S::ab1025247@wcupa.edu::b8b182b4-813a-4ade-89df-a46b9684dcf2" providerId="AD" clId="Web-{11A923D6-8A48-7FE3-F21B-043A356F32EC}" dt="2025-10-16T18:25:18.058" v="83" actId="20577"/>
        <pc:sldMkLst>
          <pc:docMk/>
          <pc:sldMk cId="3716005349" sldId="270"/>
        </pc:sldMkLst>
        <pc:spChg chg="mod">
          <ac:chgData name="Butt, Aleesha" userId="S::ab1025247@wcupa.edu::b8b182b4-813a-4ade-89df-a46b9684dcf2" providerId="AD" clId="Web-{11A923D6-8A48-7FE3-F21B-043A356F32EC}" dt="2025-10-16T18:25:18.058" v="83" actId="20577"/>
          <ac:spMkLst>
            <pc:docMk/>
            <pc:sldMk cId="3716005349" sldId="270"/>
            <ac:spMk id="3" creationId="{39B60E74-A813-E0A2-FC0F-7FE913669B8E}"/>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10/23/2025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546528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10/23/2025</a:t>
            </a:fld>
            <a:endParaRPr lang="en-US"/>
          </a:p>
        </p:txBody>
      </p:sp>
      <p:sp>
        <p:nvSpPr>
          <p:cNvPr id="6" name="Footer Placeholder 5"/>
          <p:cNvSpPr>
            <a:spLocks noGrp="1"/>
          </p:cNvSpPr>
          <p:nvPr>
            <p:ph type="ftr" sz="quarter" idx="11"/>
          </p:nvPr>
        </p:nvSpPr>
        <p:spPr/>
        <p:txBody>
          <a:bodyPr/>
          <a:lstStyle/>
          <a:p>
            <a:r>
              <a:rPr lang="en-US"/>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222886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10/23/2025</a:t>
            </a:fld>
            <a:endParaRPr lang="en-US"/>
          </a:p>
        </p:txBody>
      </p:sp>
      <p:sp>
        <p:nvSpPr>
          <p:cNvPr id="5" name="Footer Placeholder 4"/>
          <p:cNvSpPr>
            <a:spLocks noGrp="1"/>
          </p:cNvSpPr>
          <p:nvPr>
            <p:ph type="ftr" sz="quarter" idx="11"/>
          </p:nvPr>
        </p:nvSpPr>
        <p:spPr/>
        <p:txBody>
          <a:bodyPr/>
          <a:lstStyle/>
          <a:p>
            <a:r>
              <a:rPr lang="en-US"/>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56129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10/23/2025</a:t>
            </a:fld>
            <a:endParaRPr lang="en-US"/>
          </a:p>
        </p:txBody>
      </p:sp>
      <p:sp>
        <p:nvSpPr>
          <p:cNvPr id="5" name="Footer Placeholder 4"/>
          <p:cNvSpPr>
            <a:spLocks noGrp="1"/>
          </p:cNvSpPr>
          <p:nvPr>
            <p:ph type="ftr" sz="quarter" idx="11"/>
          </p:nvPr>
        </p:nvSpPr>
        <p:spPr/>
        <p:txBody>
          <a:bodyPr/>
          <a:lstStyle/>
          <a:p>
            <a:r>
              <a:rPr lang="en-US"/>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780491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10/23/2025</a:t>
            </a:fld>
            <a:endParaRPr lang="en-US"/>
          </a:p>
        </p:txBody>
      </p:sp>
      <p:sp>
        <p:nvSpPr>
          <p:cNvPr id="5" name="Footer Placeholder 4"/>
          <p:cNvSpPr>
            <a:spLocks noGrp="1"/>
          </p:cNvSpPr>
          <p:nvPr>
            <p:ph type="ftr" sz="quarter" idx="11"/>
          </p:nvPr>
        </p:nvSpPr>
        <p:spPr/>
        <p:txBody>
          <a:bodyPr/>
          <a:lstStyle/>
          <a:p>
            <a:r>
              <a:rPr lang="en-US"/>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74346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10/23/2025</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37160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10/23/2025</a:t>
            </a:fld>
            <a:endParaRPr lang="en-US"/>
          </a:p>
        </p:txBody>
      </p:sp>
      <p:sp>
        <p:nvSpPr>
          <p:cNvPr id="8" name="Footer Placeholder 7"/>
          <p:cNvSpPr>
            <a:spLocks noGrp="1"/>
          </p:cNvSpPr>
          <p:nvPr>
            <p:ph type="ftr" sz="quarter" idx="11"/>
          </p:nvPr>
        </p:nvSpPr>
        <p:spPr>
          <a:xfrm>
            <a:off x="561111" y="6391838"/>
            <a:ext cx="3644282" cy="304801"/>
          </a:xfrm>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984957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10/23/2025</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36027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10/23/2025</a:t>
            </a:fld>
            <a:endParaRPr lang="en-US"/>
          </a:p>
        </p:txBody>
      </p:sp>
      <p:sp>
        <p:nvSpPr>
          <p:cNvPr id="5" name="Footer Placeholder 4"/>
          <p:cNvSpPr>
            <a:spLocks noGrp="1"/>
          </p:cNvSpPr>
          <p:nvPr>
            <p:ph type="ftr" sz="quarter" idx="11"/>
          </p:nvPr>
        </p:nvSpPr>
        <p:spPr/>
        <p:txBody>
          <a:bodyPr/>
          <a:lstStyle/>
          <a:p>
            <a:r>
              <a:rPr lang="en-US"/>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229284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9CA7B-DFD4-44B5-8C60-D14B8CD1FB59}" type="datetimeFigureOut">
              <a:rPr lang="en-US" dirty="0"/>
              <a:t>10/23/2025</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22306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10/23/2025</a:t>
            </a:fld>
            <a:endParaRPr lang="en-US"/>
          </a:p>
        </p:txBody>
      </p:sp>
      <p:sp>
        <p:nvSpPr>
          <p:cNvPr id="5" name="Footer Placeholder 4"/>
          <p:cNvSpPr>
            <a:spLocks noGrp="1"/>
          </p:cNvSpPr>
          <p:nvPr>
            <p:ph type="ftr" sz="quarter" idx="11"/>
          </p:nvPr>
        </p:nvSpPr>
        <p:spPr/>
        <p:txBody>
          <a:bodyPr/>
          <a:lstStyle/>
          <a:p>
            <a:r>
              <a:rPr lang="en-US"/>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43036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DB8791-F1B0-41E7-B7FD-A781E65C4266}" type="datetimeFigureOut">
              <a:rPr lang="en-US" dirty="0"/>
              <a:t>10/23/2025</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15712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DD63B2-E120-4ED8-B27B-C685F510A5FE}" type="datetimeFigureOut">
              <a:rPr lang="en-US" dirty="0"/>
              <a:t>10/23/2025</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53965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p>
            <a:fld id="{7AA18ACC-A947-437B-A130-35BD54FDF1E9}" type="datetimeFigureOut">
              <a:rPr lang="en-US" dirty="0"/>
              <a:t>10/23/2025</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9925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10/23/2025</a:t>
            </a:fld>
            <a:endParaRPr lang="en-US"/>
          </a:p>
        </p:txBody>
      </p:sp>
      <p:sp>
        <p:nvSpPr>
          <p:cNvPr id="3" name="Footer Placeholder 2"/>
          <p:cNvSpPr>
            <a:spLocks noGrp="1"/>
          </p:cNvSpPr>
          <p:nvPr>
            <p:ph type="ftr" sz="quarter" idx="11"/>
          </p:nvPr>
        </p:nvSpPr>
        <p:spPr/>
        <p:txBody>
          <a:bodyPr/>
          <a:lstStyle/>
          <a:p>
            <a:r>
              <a:rPr lang="en-US"/>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572082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10/23/2025</a:t>
            </a:fld>
            <a:endParaRPr lang="en-US"/>
          </a:p>
        </p:txBody>
      </p:sp>
      <p:sp>
        <p:nvSpPr>
          <p:cNvPr id="6" name="Footer Placeholder 5"/>
          <p:cNvSpPr>
            <a:spLocks noGrp="1"/>
          </p:cNvSpPr>
          <p:nvPr>
            <p:ph type="ftr" sz="quarter" idx="11"/>
          </p:nvPr>
        </p:nvSpPr>
        <p:spPr/>
        <p:txBody>
          <a:bodyPr/>
          <a:lstStyle/>
          <a:p>
            <a:r>
              <a:rPr lang="en-US"/>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78732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endParaRPr lang="en-US"/>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10/23/2025</a:t>
            </a:fld>
            <a:endParaRPr lang="en-US"/>
          </a:p>
        </p:txBody>
      </p:sp>
      <p:sp>
        <p:nvSpPr>
          <p:cNvPr id="6" name="Footer Placeholder 5"/>
          <p:cNvSpPr>
            <a:spLocks noGrp="1"/>
          </p:cNvSpPr>
          <p:nvPr>
            <p:ph type="ftr" sz="quarter" idx="11"/>
          </p:nvPr>
        </p:nvSpPr>
        <p:spPr/>
        <p:txBody>
          <a:bodyPr/>
          <a:lstStyle/>
          <a:p>
            <a:r>
              <a:rPr lang="en-US"/>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40056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10/23/2025</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5704625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custudentservices.com/wp-content/uploads/2022/09/SSI-Payment-Voucher20221.pdf" TargetMode="Externa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hyperlink" Target="https://wcustudentservices.com/wp-content/uploads/2021/11/SSI-Deposit-Slip2021.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custudentservices.com/wp-content/uploads/2025/01/ssi-credit-card-request-form20252.pdf" TargetMode="Externa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hyperlink" Target="https://wcustudentservices.com/wp-content/uploads/2016/12/Purcahse-request.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wcupa.edu/_services/STU/sga/budgets.aspx" TargetMode="External"/><Relationship Id="rId2" Type="http://schemas.openxmlformats.org/officeDocument/2006/relationships/hyperlink" Target="https://cglink.me/2f3/s9598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wcupa.edu/_services/STU/sga/budgets.asp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www.wcupa.edu/_services/STU/sga/documents/SGA%20Allocation%20Bylaws%2025-26.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NLandwersiek@wcupa.edu" TargetMode="External"/><Relationship Id="rId2" Type="http://schemas.openxmlformats.org/officeDocument/2006/relationships/hyperlink" Target="mailto:SBlackman@wcupa.edu" TargetMode="External"/><Relationship Id="rId1" Type="http://schemas.openxmlformats.org/officeDocument/2006/relationships/slideLayout" Target="../slideLayouts/slideLayout4.xml"/><Relationship Id="rId5" Type="http://schemas.openxmlformats.org/officeDocument/2006/relationships/hyperlink" Target="mailto:kguzman-ramos@wcupa.edu" TargetMode="External"/><Relationship Id="rId4" Type="http://schemas.openxmlformats.org/officeDocument/2006/relationships/hyperlink" Target="mailto:KFarrer@wcupa.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wcupa.edu/_services/STU/sga/documents/SGA%20Allocation%20Bylaws%2025-26.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7578" y="1656971"/>
            <a:ext cx="8825658" cy="2677648"/>
          </a:xfrm>
        </p:spPr>
        <p:txBody>
          <a:bodyPr/>
          <a:lstStyle/>
          <a:p>
            <a:r>
              <a:rPr lang="en-US" sz="5600"/>
              <a:t>What Do Advisors Need To Know?</a:t>
            </a:r>
          </a:p>
        </p:txBody>
      </p:sp>
      <p:sp>
        <p:nvSpPr>
          <p:cNvPr id="3" name="Subtitle 2"/>
          <p:cNvSpPr>
            <a:spLocks noGrp="1"/>
          </p:cNvSpPr>
          <p:nvPr>
            <p:ph type="subTitle" idx="1"/>
          </p:nvPr>
        </p:nvSpPr>
        <p:spPr/>
        <p:txBody>
          <a:bodyPr>
            <a:normAutofit/>
          </a:bodyPr>
          <a:lstStyle/>
          <a:p>
            <a:r>
              <a:rPr lang="en-US" sz="2200" dirty="0"/>
              <a:t>General Policies and Procedures around finances</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7BC4-4FC5-7ECD-CA93-82B2D0E1AE97}"/>
              </a:ext>
            </a:extLst>
          </p:cNvPr>
          <p:cNvSpPr>
            <a:spLocks noGrp="1"/>
          </p:cNvSpPr>
          <p:nvPr>
            <p:ph type="title"/>
          </p:nvPr>
        </p:nvSpPr>
        <p:spPr/>
        <p:txBody>
          <a:bodyPr/>
          <a:lstStyle/>
          <a:p>
            <a:r>
              <a:rPr lang="en-US"/>
              <a:t>SSI Forms</a:t>
            </a:r>
          </a:p>
        </p:txBody>
      </p:sp>
      <p:sp>
        <p:nvSpPr>
          <p:cNvPr id="3" name="Content Placeholder 2">
            <a:extLst>
              <a:ext uri="{FF2B5EF4-FFF2-40B4-BE49-F238E27FC236}">
                <a16:creationId xmlns:a16="http://schemas.microsoft.com/office/drawing/2014/main" id="{1A2691D0-604C-3C26-0EC7-DEFAA08B3626}"/>
              </a:ext>
            </a:extLst>
          </p:cNvPr>
          <p:cNvSpPr>
            <a:spLocks noGrp="1"/>
          </p:cNvSpPr>
          <p:nvPr>
            <p:ph idx="1"/>
          </p:nvPr>
        </p:nvSpPr>
        <p:spPr>
          <a:xfrm>
            <a:off x="1135744" y="2590693"/>
            <a:ext cx="8825659" cy="3416300"/>
          </a:xfrm>
        </p:spPr>
        <p:txBody>
          <a:bodyPr vert="horz" lIns="91440" tIns="45720" rIns="91440" bIns="45720" rtlCol="0" anchor="t">
            <a:normAutofit/>
          </a:bodyPr>
          <a:lstStyle/>
          <a:p>
            <a:r>
              <a:rPr lang="en-US" sz="2800"/>
              <a:t>SSI Payment Voucher</a:t>
            </a:r>
          </a:p>
          <a:p>
            <a:r>
              <a:rPr lang="en-US" sz="2800"/>
              <a:t>SSI Deposit Slip</a:t>
            </a:r>
          </a:p>
          <a:p>
            <a:r>
              <a:rPr lang="en-US" sz="2800"/>
              <a:t>SSI Credit Card Requests</a:t>
            </a:r>
          </a:p>
          <a:p>
            <a:r>
              <a:rPr lang="en-US" sz="2800"/>
              <a:t>SSI Purchase Orders</a:t>
            </a:r>
          </a:p>
        </p:txBody>
      </p:sp>
    </p:spTree>
    <p:extLst>
      <p:ext uri="{BB962C8B-B14F-4D97-AF65-F5344CB8AC3E}">
        <p14:creationId xmlns:p14="http://schemas.microsoft.com/office/powerpoint/2010/main" val="2092232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87492D5-B9B8-232E-A41D-8526F595FEB9}"/>
              </a:ext>
            </a:extLst>
          </p:cNvPr>
          <p:cNvSpPr/>
          <p:nvPr/>
        </p:nvSpPr>
        <p:spPr>
          <a:xfrm>
            <a:off x="4197648" y="2503860"/>
            <a:ext cx="3872392" cy="38908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2EF21E-D1B8-C534-7AA6-C883B519DE00}"/>
              </a:ext>
            </a:extLst>
          </p:cNvPr>
          <p:cNvSpPr>
            <a:spLocks noGrp="1"/>
          </p:cNvSpPr>
          <p:nvPr>
            <p:ph type="title"/>
          </p:nvPr>
        </p:nvSpPr>
        <p:spPr/>
        <p:txBody>
          <a:bodyPr/>
          <a:lstStyle/>
          <a:p>
            <a:r>
              <a:rPr lang="en-US"/>
              <a:t>SSI Forms Pt.1</a:t>
            </a:r>
          </a:p>
        </p:txBody>
      </p:sp>
      <p:sp>
        <p:nvSpPr>
          <p:cNvPr id="3" name="Text Placeholder 2">
            <a:extLst>
              <a:ext uri="{FF2B5EF4-FFF2-40B4-BE49-F238E27FC236}">
                <a16:creationId xmlns:a16="http://schemas.microsoft.com/office/drawing/2014/main" id="{C07BF9EE-8158-2E92-374B-F5538976137F}"/>
              </a:ext>
            </a:extLst>
          </p:cNvPr>
          <p:cNvSpPr>
            <a:spLocks noGrp="1"/>
          </p:cNvSpPr>
          <p:nvPr>
            <p:ph type="body" idx="1"/>
          </p:nvPr>
        </p:nvSpPr>
        <p:spPr>
          <a:xfrm>
            <a:off x="1421008" y="2177417"/>
            <a:ext cx="3364922" cy="576262"/>
          </a:xfrm>
        </p:spPr>
        <p:txBody>
          <a:bodyPr/>
          <a:lstStyle/>
          <a:p>
            <a:r>
              <a:rPr lang="en-US">
                <a:solidFill>
                  <a:schemeClr val="accent2">
                    <a:lumMod val="60000"/>
                    <a:lumOff val="40000"/>
                  </a:schemeClr>
                </a:solidFill>
                <a:hlinkClick r:id="rId2">
                  <a:extLst>
                    <a:ext uri="{A12FA001-AC4F-418D-AE19-62706E023703}">
                      <ahyp:hlinkClr xmlns:ahyp="http://schemas.microsoft.com/office/drawing/2018/hyperlinkcolor" val="tx"/>
                    </a:ext>
                  </a:extLst>
                </a:hlinkClick>
              </a:rPr>
              <a:t>Payment Voucher</a:t>
            </a:r>
          </a:p>
        </p:txBody>
      </p:sp>
      <p:sp>
        <p:nvSpPr>
          <p:cNvPr id="5" name="Text Placeholder 4">
            <a:extLst>
              <a:ext uri="{FF2B5EF4-FFF2-40B4-BE49-F238E27FC236}">
                <a16:creationId xmlns:a16="http://schemas.microsoft.com/office/drawing/2014/main" id="{7B77089F-C529-CBD3-090C-C5A3380FC2A9}"/>
              </a:ext>
            </a:extLst>
          </p:cNvPr>
          <p:cNvSpPr>
            <a:spLocks noGrp="1"/>
          </p:cNvSpPr>
          <p:nvPr>
            <p:ph type="body" sz="half" idx="18"/>
          </p:nvPr>
        </p:nvSpPr>
        <p:spPr>
          <a:xfrm>
            <a:off x="650162" y="5721209"/>
            <a:ext cx="5485857" cy="1344239"/>
          </a:xfrm>
        </p:spPr>
        <p:txBody>
          <a:bodyPr/>
          <a:lstStyle/>
          <a:p>
            <a:pPr marL="285750" indent="-285750">
              <a:buFont typeface="Arial" panose="020B0604020202020204" pitchFamily="34" charset="0"/>
              <a:buChar char="•"/>
            </a:pPr>
            <a:r>
              <a:rPr lang="en-US"/>
              <a:t>Used for reimbursements, requests to print out or mail checks, and most small purchases</a:t>
            </a:r>
          </a:p>
          <a:p>
            <a:pPr marL="285750" indent="-285750">
              <a:buFont typeface="Arial" panose="020B0604020202020204" pitchFamily="34" charset="0"/>
              <a:buChar char="•"/>
            </a:pPr>
            <a:r>
              <a:rPr lang="en-US"/>
              <a:t>Also used to fill Org Ram Cards</a:t>
            </a:r>
          </a:p>
        </p:txBody>
      </p:sp>
      <p:pic>
        <p:nvPicPr>
          <p:cNvPr id="17" name="Picture Placeholder 16" descr="A close-up of a payment voucher&#10;&#10;AI-generated content may be incorrect.">
            <a:extLst>
              <a:ext uri="{FF2B5EF4-FFF2-40B4-BE49-F238E27FC236}">
                <a16:creationId xmlns:a16="http://schemas.microsoft.com/office/drawing/2014/main" id="{6DA3AE0A-4D20-6748-0A5A-9E9E68009F0D}"/>
              </a:ext>
            </a:extLst>
          </p:cNvPr>
          <p:cNvPicPr>
            <a:picLocks noGrp="1" noChangeAspect="1"/>
          </p:cNvPicPr>
          <p:nvPr>
            <p:ph type="pic" idx="15"/>
          </p:nvPr>
        </p:nvPicPr>
        <p:blipFill>
          <a:blip r:embed="rId3">
            <a:extLst>
              <a:ext uri="{28A0092B-C50C-407E-A947-70E740481C1C}">
                <a14:useLocalDpi xmlns:a14="http://schemas.microsoft.com/office/drawing/2010/main" val="0"/>
              </a:ext>
            </a:extLst>
          </a:blip>
          <a:srcRect t="770" b="1217"/>
          <a:stretch>
            <a:fillRect/>
          </a:stretch>
        </p:blipFill>
        <p:spPr>
          <a:xfrm>
            <a:off x="1035977" y="2862354"/>
            <a:ext cx="3409394" cy="2702905"/>
          </a:xfrm>
        </p:spPr>
      </p:pic>
      <p:sp>
        <p:nvSpPr>
          <p:cNvPr id="19" name="Text Placeholder 2">
            <a:extLst>
              <a:ext uri="{FF2B5EF4-FFF2-40B4-BE49-F238E27FC236}">
                <a16:creationId xmlns:a16="http://schemas.microsoft.com/office/drawing/2014/main" id="{F20E900E-13D9-4F5B-6C14-0B6AFD78034E}"/>
              </a:ext>
            </a:extLst>
          </p:cNvPr>
          <p:cNvSpPr txBox="1">
            <a:spLocks/>
          </p:cNvSpPr>
          <p:nvPr/>
        </p:nvSpPr>
        <p:spPr>
          <a:xfrm>
            <a:off x="7892034" y="2173116"/>
            <a:ext cx="3364922"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lumMod val="60000"/>
                    <a:lumOff val="4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r>
              <a:rPr lang="en-US">
                <a:solidFill>
                  <a:schemeClr val="accent2">
                    <a:lumMod val="60000"/>
                    <a:lumOff val="40000"/>
                  </a:schemeClr>
                </a:solidFill>
                <a:ea typeface="+mn-lt"/>
                <a:cs typeface="+mn-lt"/>
                <a:hlinkClick r:id="rId4">
                  <a:extLst>
                    <a:ext uri="{A12FA001-AC4F-418D-AE19-62706E023703}">
                      <ahyp:hlinkClr xmlns:ahyp="http://schemas.microsoft.com/office/drawing/2018/hyperlinkcolor" val="tx"/>
                    </a:ext>
                  </a:extLst>
                </a:hlinkClick>
              </a:rPr>
              <a:t>Deposit Slip</a:t>
            </a:r>
            <a:endParaRPr lang="en-US">
              <a:solidFill>
                <a:schemeClr val="accent2">
                  <a:lumMod val="60000"/>
                  <a:lumOff val="40000"/>
                </a:schemeClr>
              </a:solidFill>
              <a:hlinkClick r:id="rId4">
                <a:extLst>
                  <a:ext uri="{A12FA001-AC4F-418D-AE19-62706E023703}">
                    <ahyp:hlinkClr xmlns:ahyp="http://schemas.microsoft.com/office/drawing/2018/hyperlinkcolor" val="tx"/>
                  </a:ext>
                </a:extLst>
              </a:hlinkClick>
            </a:endParaRPr>
          </a:p>
        </p:txBody>
      </p:sp>
      <p:sp>
        <p:nvSpPr>
          <p:cNvPr id="20" name="Text Placeholder 4">
            <a:extLst>
              <a:ext uri="{FF2B5EF4-FFF2-40B4-BE49-F238E27FC236}">
                <a16:creationId xmlns:a16="http://schemas.microsoft.com/office/drawing/2014/main" id="{42C41BDC-86B3-81C9-139D-69B3D7CAF1D6}"/>
              </a:ext>
            </a:extLst>
          </p:cNvPr>
          <p:cNvSpPr txBox="1">
            <a:spLocks/>
          </p:cNvSpPr>
          <p:nvPr/>
        </p:nvSpPr>
        <p:spPr>
          <a:xfrm>
            <a:off x="6344606" y="5721209"/>
            <a:ext cx="5298480" cy="130676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n-US"/>
              <a:t>Used for all deposits (Cash, coins, checks)</a:t>
            </a:r>
          </a:p>
          <a:p>
            <a:pPr marL="285750" indent="-285750">
              <a:buFont typeface="Arial" panose="020B0604020202020204" pitchFamily="34" charset="0"/>
              <a:buChar char="•"/>
            </a:pPr>
            <a:r>
              <a:rPr lang="en-US"/>
              <a:t>Easy to fill out, does NOT need a signature/approval</a:t>
            </a:r>
          </a:p>
        </p:txBody>
      </p:sp>
      <p:pic>
        <p:nvPicPr>
          <p:cNvPr id="21" name="Picture Placeholder 16">
            <a:extLst>
              <a:ext uri="{FF2B5EF4-FFF2-40B4-BE49-F238E27FC236}">
                <a16:creationId xmlns:a16="http://schemas.microsoft.com/office/drawing/2014/main" id="{D5D2E09D-4A0F-0586-D580-BCF15D61D014}"/>
              </a:ext>
            </a:extLst>
          </p:cNvPr>
          <p:cNvPicPr>
            <a:picLocks noChangeAspect="1"/>
          </p:cNvPicPr>
          <p:nvPr/>
        </p:nvPicPr>
        <p:blipFill>
          <a:blip r:embed="rId5">
            <a:extLst>
              <a:ext uri="{28A0092B-C50C-407E-A947-70E740481C1C}">
                <a14:useLocalDpi xmlns:a14="http://schemas.microsoft.com/office/drawing/2010/main" val="0"/>
              </a:ext>
            </a:extLst>
          </a:blip>
          <a:srcRect l="2597" t="7697" r="4088" b="2969"/>
          <a:stretch>
            <a:fillRect/>
          </a:stretch>
        </p:blipFill>
        <p:spPr>
          <a:xfrm>
            <a:off x="6345422" y="2713771"/>
            <a:ext cx="4590410" cy="2850170"/>
          </a:xfrm>
          <a:prstGeom prst="roundRect">
            <a:avLst>
              <a:gd name="adj" fmla="val 0"/>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696322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F6C85-87FC-5BC0-7F5D-6BFFD0004CF4}"/>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C5A685B0-7F34-7415-17C9-244643990C97}"/>
              </a:ext>
            </a:extLst>
          </p:cNvPr>
          <p:cNvSpPr/>
          <p:nvPr/>
        </p:nvSpPr>
        <p:spPr>
          <a:xfrm>
            <a:off x="4197648" y="2503860"/>
            <a:ext cx="3872392" cy="38908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3E8246-86AD-04D3-7C7A-C13831548FEB}"/>
              </a:ext>
            </a:extLst>
          </p:cNvPr>
          <p:cNvSpPr>
            <a:spLocks noGrp="1"/>
          </p:cNvSpPr>
          <p:nvPr>
            <p:ph type="title"/>
          </p:nvPr>
        </p:nvSpPr>
        <p:spPr/>
        <p:txBody>
          <a:bodyPr/>
          <a:lstStyle/>
          <a:p>
            <a:r>
              <a:rPr lang="en-US"/>
              <a:t>SSI Forms Pt.2</a:t>
            </a:r>
          </a:p>
        </p:txBody>
      </p:sp>
      <p:sp>
        <p:nvSpPr>
          <p:cNvPr id="3" name="Text Placeholder 2">
            <a:extLst>
              <a:ext uri="{FF2B5EF4-FFF2-40B4-BE49-F238E27FC236}">
                <a16:creationId xmlns:a16="http://schemas.microsoft.com/office/drawing/2014/main" id="{9F22F3EA-AFC8-85B8-1EB7-22E0EC873B64}"/>
              </a:ext>
            </a:extLst>
          </p:cNvPr>
          <p:cNvSpPr>
            <a:spLocks noGrp="1"/>
          </p:cNvSpPr>
          <p:nvPr>
            <p:ph type="body" idx="1"/>
          </p:nvPr>
        </p:nvSpPr>
        <p:spPr>
          <a:xfrm>
            <a:off x="1582234" y="2213025"/>
            <a:ext cx="3364922" cy="576262"/>
          </a:xfrm>
        </p:spPr>
        <p:txBody>
          <a:bodyPr/>
          <a:lstStyle/>
          <a:p>
            <a:r>
              <a:rPr lang="en-US">
                <a:solidFill>
                  <a:schemeClr val="accent2">
                    <a:lumMod val="60000"/>
                    <a:lumOff val="40000"/>
                  </a:schemeClr>
                </a:solidFill>
                <a:hlinkClick r:id="rId2">
                  <a:extLst>
                    <a:ext uri="{A12FA001-AC4F-418D-AE19-62706E023703}">
                      <ahyp:hlinkClr xmlns:ahyp="http://schemas.microsoft.com/office/drawing/2018/hyperlinkcolor" val="tx"/>
                    </a:ext>
                  </a:extLst>
                </a:hlinkClick>
              </a:rPr>
              <a:t>Credit Card Requests</a:t>
            </a:r>
          </a:p>
        </p:txBody>
      </p:sp>
      <p:sp>
        <p:nvSpPr>
          <p:cNvPr id="5" name="Text Placeholder 4">
            <a:extLst>
              <a:ext uri="{FF2B5EF4-FFF2-40B4-BE49-F238E27FC236}">
                <a16:creationId xmlns:a16="http://schemas.microsoft.com/office/drawing/2014/main" id="{8E6764E9-39F3-0952-34C9-1AEB3B47AB08}"/>
              </a:ext>
            </a:extLst>
          </p:cNvPr>
          <p:cNvSpPr>
            <a:spLocks noGrp="1"/>
          </p:cNvSpPr>
          <p:nvPr>
            <p:ph type="body" sz="half" idx="18"/>
          </p:nvPr>
        </p:nvSpPr>
        <p:spPr>
          <a:xfrm>
            <a:off x="801497" y="5739113"/>
            <a:ext cx="4925538" cy="1319255"/>
          </a:xfrm>
        </p:spPr>
        <p:txBody>
          <a:bodyPr/>
          <a:lstStyle/>
          <a:p>
            <a:pPr marL="285750" indent="-285750">
              <a:buFont typeface="Arial" panose="020B0604020202020204" pitchFamily="34" charset="0"/>
              <a:buChar char="•"/>
            </a:pPr>
            <a:r>
              <a:rPr lang="en-US"/>
              <a:t>Generally used for conferences, hotels, and travel.</a:t>
            </a:r>
          </a:p>
          <a:p>
            <a:pPr marL="285750" indent="-285750">
              <a:buFont typeface="Arial" panose="020B0604020202020204" pitchFamily="34" charset="0"/>
              <a:buChar char="•"/>
            </a:pPr>
            <a:r>
              <a:rPr lang="en-US"/>
              <a:t>Students need to get a receipt after any purchases using a credit card form in the SSI office.</a:t>
            </a:r>
          </a:p>
        </p:txBody>
      </p:sp>
      <p:pic>
        <p:nvPicPr>
          <p:cNvPr id="17" name="Picture Placeholder 16">
            <a:extLst>
              <a:ext uri="{FF2B5EF4-FFF2-40B4-BE49-F238E27FC236}">
                <a16:creationId xmlns:a16="http://schemas.microsoft.com/office/drawing/2014/main" id="{9ECE792B-D9F4-DD9A-8FFC-EC6518DAB49D}"/>
              </a:ext>
            </a:extLst>
          </p:cNvPr>
          <p:cNvPicPr>
            <a:picLocks noGrp="1" noChangeAspect="1"/>
          </p:cNvPicPr>
          <p:nvPr>
            <p:ph type="pic" idx="15"/>
          </p:nvPr>
        </p:nvPicPr>
        <p:blipFill>
          <a:blip r:embed="rId3">
            <a:extLst>
              <a:ext uri="{28A0092B-C50C-407E-A947-70E740481C1C}">
                <a14:useLocalDpi xmlns:a14="http://schemas.microsoft.com/office/drawing/2010/main" val="0"/>
              </a:ext>
            </a:extLst>
          </a:blip>
          <a:srcRect l="1366" r="1854"/>
          <a:stretch>
            <a:fillRect/>
          </a:stretch>
        </p:blipFill>
        <p:spPr>
          <a:xfrm>
            <a:off x="1157820" y="3039025"/>
            <a:ext cx="4212215" cy="2702905"/>
          </a:xfrm>
        </p:spPr>
      </p:pic>
      <p:sp>
        <p:nvSpPr>
          <p:cNvPr id="19" name="Text Placeholder 2">
            <a:extLst>
              <a:ext uri="{FF2B5EF4-FFF2-40B4-BE49-F238E27FC236}">
                <a16:creationId xmlns:a16="http://schemas.microsoft.com/office/drawing/2014/main" id="{DADE6AC7-49D1-B2CD-75C4-FC9443854C68}"/>
              </a:ext>
            </a:extLst>
          </p:cNvPr>
          <p:cNvSpPr txBox="1">
            <a:spLocks/>
          </p:cNvSpPr>
          <p:nvPr/>
        </p:nvSpPr>
        <p:spPr>
          <a:xfrm>
            <a:off x="8071460" y="2211235"/>
            <a:ext cx="3364922"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lumMod val="60000"/>
                    <a:lumOff val="4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r>
              <a:rPr lang="en-US">
                <a:solidFill>
                  <a:schemeClr val="accent2">
                    <a:lumMod val="60000"/>
                    <a:lumOff val="40000"/>
                  </a:schemeClr>
                </a:solidFill>
                <a:hlinkClick r:id="rId4">
                  <a:extLst>
                    <a:ext uri="{A12FA001-AC4F-418D-AE19-62706E023703}">
                      <ahyp:hlinkClr xmlns:ahyp="http://schemas.microsoft.com/office/drawing/2018/hyperlinkcolor" val="tx"/>
                    </a:ext>
                  </a:extLst>
                </a:hlinkClick>
              </a:rPr>
              <a:t>Purchase Request</a:t>
            </a:r>
          </a:p>
        </p:txBody>
      </p:sp>
      <p:sp>
        <p:nvSpPr>
          <p:cNvPr id="20" name="Text Placeholder 4">
            <a:extLst>
              <a:ext uri="{FF2B5EF4-FFF2-40B4-BE49-F238E27FC236}">
                <a16:creationId xmlns:a16="http://schemas.microsoft.com/office/drawing/2014/main" id="{9619465D-B4B1-A8E4-F501-556029CA631D}"/>
              </a:ext>
            </a:extLst>
          </p:cNvPr>
          <p:cNvSpPr txBox="1">
            <a:spLocks/>
          </p:cNvSpPr>
          <p:nvPr/>
        </p:nvSpPr>
        <p:spPr>
          <a:xfrm>
            <a:off x="7363361" y="5926490"/>
            <a:ext cx="3774480" cy="131925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n-US" dirty="0"/>
              <a:t>Used for larger orders, generally merch, supplies, bus payments, etc.</a:t>
            </a:r>
          </a:p>
        </p:txBody>
      </p:sp>
      <p:pic>
        <p:nvPicPr>
          <p:cNvPr id="21" name="Picture Placeholder 16">
            <a:extLst>
              <a:ext uri="{FF2B5EF4-FFF2-40B4-BE49-F238E27FC236}">
                <a16:creationId xmlns:a16="http://schemas.microsoft.com/office/drawing/2014/main" id="{366F5EC8-BA06-32C0-103A-BBD827F0C515}"/>
              </a:ext>
            </a:extLst>
          </p:cNvPr>
          <p:cNvPicPr>
            <a:picLocks noChangeAspect="1"/>
          </p:cNvPicPr>
          <p:nvPr/>
        </p:nvPicPr>
        <p:blipFill>
          <a:blip r:embed="rId5">
            <a:extLst>
              <a:ext uri="{28A0092B-C50C-407E-A947-70E740481C1C}">
                <a14:useLocalDpi xmlns:a14="http://schemas.microsoft.com/office/drawing/2010/main" val="0"/>
              </a:ext>
            </a:extLst>
          </a:blip>
          <a:srcRect t="1332" b="16117"/>
          <a:stretch>
            <a:fillRect/>
          </a:stretch>
        </p:blipFill>
        <p:spPr>
          <a:xfrm>
            <a:off x="7786360" y="2793811"/>
            <a:ext cx="2931700" cy="3030426"/>
          </a:xfrm>
          <a:prstGeom prst="roundRect">
            <a:avLst>
              <a:gd name="adj" fmla="val 0"/>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4031642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ECDCE-752E-8879-4C02-21D628C9BD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67A308-606E-6432-AEAB-3D2B62A46843}"/>
              </a:ext>
            </a:extLst>
          </p:cNvPr>
          <p:cNvSpPr>
            <a:spLocks noGrp="1"/>
          </p:cNvSpPr>
          <p:nvPr>
            <p:ph type="title"/>
          </p:nvPr>
        </p:nvSpPr>
        <p:spPr/>
        <p:txBody>
          <a:bodyPr/>
          <a:lstStyle/>
          <a:p>
            <a:r>
              <a:rPr lang="en-US"/>
              <a:t>SSI Credit Card Usage </a:t>
            </a:r>
          </a:p>
        </p:txBody>
      </p:sp>
      <p:sp>
        <p:nvSpPr>
          <p:cNvPr id="3" name="Content Placeholder 2">
            <a:extLst>
              <a:ext uri="{FF2B5EF4-FFF2-40B4-BE49-F238E27FC236}">
                <a16:creationId xmlns:a16="http://schemas.microsoft.com/office/drawing/2014/main" id="{5D87FB06-6336-F56E-89A0-BBE542D27784}"/>
              </a:ext>
            </a:extLst>
          </p:cNvPr>
          <p:cNvSpPr>
            <a:spLocks noGrp="1"/>
          </p:cNvSpPr>
          <p:nvPr>
            <p:ph idx="1"/>
          </p:nvPr>
        </p:nvSpPr>
        <p:spPr>
          <a:xfrm>
            <a:off x="582956" y="2725461"/>
            <a:ext cx="11030462" cy="3366697"/>
          </a:xfrm>
        </p:spPr>
        <p:txBody>
          <a:bodyPr vert="horz" lIns="91440" tIns="45720" rIns="91440" bIns="45720" rtlCol="0" anchor="t">
            <a:noAutofit/>
          </a:bodyPr>
          <a:lstStyle/>
          <a:p>
            <a:r>
              <a:rPr lang="en-US" sz="1900" dirty="0"/>
              <a:t>All organizations looking to use the SSI credit card must fill out the SSI credit card request form and have the advisor approve and sign it</a:t>
            </a:r>
          </a:p>
          <a:p>
            <a:pPr lvl="1"/>
            <a:r>
              <a:rPr lang="en-US" sz="1900" dirty="0"/>
              <a:t>Orgs that are making a purchase greater than $500 are required to fill out the SGA credit card form </a:t>
            </a:r>
          </a:p>
          <a:p>
            <a:pPr lvl="2"/>
            <a:r>
              <a:rPr lang="en-US" sz="1700" dirty="0">
                <a:hlinkClick r:id="rId2"/>
              </a:rPr>
              <a:t>Form is found on the SGA website under funding information</a:t>
            </a:r>
          </a:p>
          <a:p>
            <a:pPr lvl="1"/>
            <a:r>
              <a:rPr lang="en-US" sz="1900" dirty="0"/>
              <a:t>When making these larger purchases for vendors, busses, etc., we encourage orgs to utilize the preferred vendor list </a:t>
            </a:r>
          </a:p>
          <a:p>
            <a:pPr lvl="2"/>
            <a:r>
              <a:rPr lang="en-US" sz="1700" dirty="0">
                <a:hlinkClick r:id="rId3"/>
              </a:rPr>
              <a:t>List is found on the SGA website under funding information</a:t>
            </a:r>
            <a:r>
              <a:rPr lang="en-US" sz="1700" dirty="0"/>
              <a:t> </a:t>
            </a:r>
          </a:p>
        </p:txBody>
      </p:sp>
    </p:spTree>
    <p:extLst>
      <p:ext uri="{BB962C8B-B14F-4D97-AF65-F5344CB8AC3E}">
        <p14:creationId xmlns:p14="http://schemas.microsoft.com/office/powerpoint/2010/main" val="1181861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E3F44-4749-2827-6C8A-813F7610EE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C42554-3DBC-7833-6745-D5AE01ABC42E}"/>
              </a:ext>
            </a:extLst>
          </p:cNvPr>
          <p:cNvSpPr>
            <a:spLocks noGrp="1"/>
          </p:cNvSpPr>
          <p:nvPr>
            <p:ph type="title"/>
          </p:nvPr>
        </p:nvSpPr>
        <p:spPr/>
        <p:txBody>
          <a:bodyPr/>
          <a:lstStyle/>
          <a:p>
            <a:r>
              <a:rPr lang="en-US"/>
              <a:t>SSI Policies</a:t>
            </a:r>
          </a:p>
        </p:txBody>
      </p:sp>
      <p:sp>
        <p:nvSpPr>
          <p:cNvPr id="3" name="Content Placeholder 2">
            <a:extLst>
              <a:ext uri="{FF2B5EF4-FFF2-40B4-BE49-F238E27FC236}">
                <a16:creationId xmlns:a16="http://schemas.microsoft.com/office/drawing/2014/main" id="{84B3ACBE-1C3E-4BCE-8C52-FDC802B0406F}"/>
              </a:ext>
            </a:extLst>
          </p:cNvPr>
          <p:cNvSpPr>
            <a:spLocks noGrp="1"/>
          </p:cNvSpPr>
          <p:nvPr>
            <p:ph idx="1"/>
          </p:nvPr>
        </p:nvSpPr>
        <p:spPr>
          <a:xfrm>
            <a:off x="582956" y="2532118"/>
            <a:ext cx="11030462" cy="3365223"/>
          </a:xfrm>
        </p:spPr>
        <p:txBody>
          <a:bodyPr vert="horz" lIns="91440" tIns="45720" rIns="91440" bIns="45720" rtlCol="0" anchor="t">
            <a:noAutofit/>
          </a:bodyPr>
          <a:lstStyle/>
          <a:p>
            <a:r>
              <a:rPr lang="en-US" sz="1900" dirty="0"/>
              <a:t>The different forms for purchases and payments are meant to streamline money going in and out of SSI for tax reporting purposes</a:t>
            </a:r>
          </a:p>
          <a:p>
            <a:pPr lvl="1"/>
            <a:r>
              <a:rPr lang="en-US" sz="1900" dirty="0"/>
              <a:t>All purchase forms require a signed approval by you as the advisor </a:t>
            </a:r>
          </a:p>
          <a:p>
            <a:pPr lvl="2"/>
            <a:r>
              <a:rPr lang="en-US" sz="1900" dirty="0"/>
              <a:t>Only purchases and actions that result in money leaving the SSI/Student Org account required your signed approval</a:t>
            </a:r>
          </a:p>
          <a:p>
            <a:pPr lvl="2"/>
            <a:r>
              <a:rPr lang="en-US" sz="1700" dirty="0"/>
              <a:t>Ensures that you as the advisor are kept in the know of the organization's financials that are managed by your executive board </a:t>
            </a:r>
          </a:p>
          <a:p>
            <a:pPr lvl="1"/>
            <a:r>
              <a:rPr lang="en-US" sz="1900" dirty="0"/>
              <a:t>Most purchases and deposits take 1-2 business weeks to appear in the SSI accounts</a:t>
            </a:r>
          </a:p>
        </p:txBody>
      </p:sp>
    </p:spTree>
    <p:extLst>
      <p:ext uri="{BB962C8B-B14F-4D97-AF65-F5344CB8AC3E}">
        <p14:creationId xmlns:p14="http://schemas.microsoft.com/office/powerpoint/2010/main" val="902113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1A991-A8DC-22DF-6536-7C3A4A3F72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8A4DDE-92DB-8B84-44D5-919D12FA3A52}"/>
              </a:ext>
            </a:extLst>
          </p:cNvPr>
          <p:cNvSpPr>
            <a:spLocks noGrp="1"/>
          </p:cNvSpPr>
          <p:nvPr>
            <p:ph type="title"/>
          </p:nvPr>
        </p:nvSpPr>
        <p:spPr/>
        <p:txBody>
          <a:bodyPr/>
          <a:lstStyle/>
          <a:p>
            <a:r>
              <a:rPr lang="en-US"/>
              <a:t>General Practices</a:t>
            </a:r>
          </a:p>
        </p:txBody>
      </p:sp>
      <p:sp>
        <p:nvSpPr>
          <p:cNvPr id="3" name="Content Placeholder 2">
            <a:extLst>
              <a:ext uri="{FF2B5EF4-FFF2-40B4-BE49-F238E27FC236}">
                <a16:creationId xmlns:a16="http://schemas.microsoft.com/office/drawing/2014/main" id="{709E5172-2D4B-7B41-4027-F63EA317669A}"/>
              </a:ext>
            </a:extLst>
          </p:cNvPr>
          <p:cNvSpPr>
            <a:spLocks noGrp="1"/>
          </p:cNvSpPr>
          <p:nvPr>
            <p:ph idx="1"/>
          </p:nvPr>
        </p:nvSpPr>
        <p:spPr>
          <a:xfrm>
            <a:off x="518728" y="2571483"/>
            <a:ext cx="11214016" cy="3416300"/>
          </a:xfrm>
        </p:spPr>
        <p:txBody>
          <a:bodyPr vert="horz" lIns="91440" tIns="45720" rIns="91440" bIns="45720" rtlCol="0" anchor="t">
            <a:normAutofit lnSpcReduction="10000"/>
          </a:bodyPr>
          <a:lstStyle/>
          <a:p>
            <a:r>
              <a:rPr lang="en-US" sz="2200" dirty="0"/>
              <a:t>We recommend organizations organize their own ledger/spreadsheet to keep track of purchases, income, fundraising, and total balance.</a:t>
            </a:r>
          </a:p>
          <a:p>
            <a:pPr lvl="1"/>
            <a:r>
              <a:rPr lang="en-US" sz="1800" dirty="0">
                <a:hlinkClick r:id="rId2"/>
              </a:rPr>
              <a:t>Orgs can find a template for keeping track of funds on the SGA WCUPA website under funding information</a:t>
            </a:r>
            <a:r>
              <a:rPr lang="en-US" sz="1800" dirty="0"/>
              <a:t> </a:t>
            </a:r>
            <a:endParaRPr lang="en-US" sz="2000" dirty="0"/>
          </a:p>
          <a:p>
            <a:r>
              <a:rPr lang="en-US" sz="2200" dirty="0"/>
              <a:t>We encourage orgs to request an account balance from SSI often to keep in the know of your account balance</a:t>
            </a:r>
          </a:p>
          <a:p>
            <a:r>
              <a:rPr lang="en-US" sz="2200" dirty="0"/>
              <a:t>Information regarding SGA funding </a:t>
            </a:r>
          </a:p>
          <a:p>
            <a:pPr lvl="1"/>
            <a:r>
              <a:rPr lang="en-US" sz="2000" dirty="0">
                <a:hlinkClick r:id="rId2"/>
              </a:rPr>
              <a:t>Forms, supporting documents, additional resources, etc. can be found on SGA WCUPA website under funding information</a:t>
            </a:r>
          </a:p>
          <a:p>
            <a:pPr marL="457200" lvl="1" indent="0">
              <a:buNone/>
            </a:pPr>
            <a:endParaRPr lang="en-US" sz="1800"/>
          </a:p>
        </p:txBody>
      </p:sp>
    </p:spTree>
    <p:extLst>
      <p:ext uri="{BB962C8B-B14F-4D97-AF65-F5344CB8AC3E}">
        <p14:creationId xmlns:p14="http://schemas.microsoft.com/office/powerpoint/2010/main" val="4252533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45444-F23C-E668-9E63-E86DF6547BE4}"/>
              </a:ext>
            </a:extLst>
          </p:cNvPr>
          <p:cNvSpPr>
            <a:spLocks noGrp="1"/>
          </p:cNvSpPr>
          <p:nvPr>
            <p:ph type="title"/>
          </p:nvPr>
        </p:nvSpPr>
        <p:spPr>
          <a:xfrm>
            <a:off x="1685532" y="1286934"/>
            <a:ext cx="8825660" cy="1822514"/>
          </a:xfrm>
        </p:spPr>
        <p:txBody>
          <a:bodyPr/>
          <a:lstStyle/>
          <a:p>
            <a:pPr algn="ctr"/>
            <a:r>
              <a:rPr lang="en-US" sz="9600"/>
              <a:t>Thank you </a:t>
            </a:r>
          </a:p>
        </p:txBody>
      </p:sp>
    </p:spTree>
    <p:extLst>
      <p:ext uri="{BB962C8B-B14F-4D97-AF65-F5344CB8AC3E}">
        <p14:creationId xmlns:p14="http://schemas.microsoft.com/office/powerpoint/2010/main" val="2827062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01EE4-F72A-9D9F-FF66-F632B49247C8}"/>
              </a:ext>
            </a:extLst>
          </p:cNvPr>
          <p:cNvSpPr>
            <a:spLocks noGrp="1"/>
          </p:cNvSpPr>
          <p:nvPr>
            <p:ph type="title"/>
          </p:nvPr>
        </p:nvSpPr>
        <p:spPr/>
        <p:txBody>
          <a:bodyPr/>
          <a:lstStyle/>
          <a:p>
            <a:r>
              <a:rPr lang="en-US" sz="4200" dirty="0"/>
              <a:t>SGA Allocation Bylaws</a:t>
            </a:r>
            <a:endParaRPr lang="en-US" dirty="0"/>
          </a:p>
        </p:txBody>
      </p:sp>
      <p:sp>
        <p:nvSpPr>
          <p:cNvPr id="3" name="Content Placeholder 2">
            <a:extLst>
              <a:ext uri="{FF2B5EF4-FFF2-40B4-BE49-F238E27FC236}">
                <a16:creationId xmlns:a16="http://schemas.microsoft.com/office/drawing/2014/main" id="{CF551E35-29F1-7192-426F-80B3FA8D3C4C}"/>
              </a:ext>
            </a:extLst>
          </p:cNvPr>
          <p:cNvSpPr>
            <a:spLocks noGrp="1"/>
          </p:cNvSpPr>
          <p:nvPr>
            <p:ph idx="1"/>
          </p:nvPr>
        </p:nvSpPr>
        <p:spPr>
          <a:xfrm>
            <a:off x="1020199" y="2478372"/>
            <a:ext cx="9688549" cy="3416300"/>
          </a:xfrm>
        </p:spPr>
        <p:txBody>
          <a:bodyPr vert="horz" lIns="91440" tIns="45720" rIns="91440" bIns="45720" rtlCol="0" anchor="t">
            <a:noAutofit/>
          </a:bodyPr>
          <a:lstStyle/>
          <a:p>
            <a:r>
              <a:rPr lang="en-US" sz="2000" dirty="0">
                <a:hlinkClick r:id="rId2"/>
              </a:rPr>
              <a:t>We encourage all advisors to review the SGA Allocation Bylaws in full.</a:t>
            </a:r>
            <a:endParaRPr lang="en-US" sz="2000"/>
          </a:p>
          <a:p>
            <a:r>
              <a:rPr lang="en-US" sz="2000" dirty="0"/>
              <a:t>Student organizations should be fundraising in addition to requesting funding from SGA.</a:t>
            </a:r>
          </a:p>
          <a:p>
            <a:r>
              <a:rPr lang="en-US" sz="2000" dirty="0"/>
              <a:t>Exclusive organizations will not be funded through SGA.</a:t>
            </a:r>
          </a:p>
          <a:p>
            <a:r>
              <a:rPr lang="en-US" sz="2000" dirty="0">
                <a:ea typeface="+mn-lt"/>
                <a:cs typeface="+mn-lt"/>
              </a:rPr>
              <a:t>Philosophy Statement from Allocation Bylaws</a:t>
            </a:r>
          </a:p>
          <a:p>
            <a:pPr lvl="1"/>
            <a:r>
              <a:rPr lang="en-US" sz="2000" dirty="0">
                <a:ea typeface="+mn-lt"/>
                <a:cs typeface="+mn-lt"/>
              </a:rPr>
              <a:t>The intention of the student activity fee is to benefit the most amount of students, as all undergraduate students contribute to this fee. We believe we are impartial stewards of this funding and have the responsibility to fulfill this intention.</a:t>
            </a:r>
            <a:endParaRPr lang="en-US" sz="2000" dirty="0"/>
          </a:p>
        </p:txBody>
      </p:sp>
    </p:spTree>
    <p:extLst>
      <p:ext uri="{BB962C8B-B14F-4D97-AF65-F5344CB8AC3E}">
        <p14:creationId xmlns:p14="http://schemas.microsoft.com/office/powerpoint/2010/main" val="893976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8C0DC-3528-CED0-5673-7E19AF9FBB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70691A-B5F9-96EB-3F46-6771925FDCE4}"/>
              </a:ext>
            </a:extLst>
          </p:cNvPr>
          <p:cNvSpPr>
            <a:spLocks noGrp="1"/>
          </p:cNvSpPr>
          <p:nvPr>
            <p:ph type="title"/>
          </p:nvPr>
        </p:nvSpPr>
        <p:spPr/>
        <p:txBody>
          <a:bodyPr/>
          <a:lstStyle/>
          <a:p>
            <a:r>
              <a:rPr lang="en-US" sz="4200"/>
              <a:t>Outline</a:t>
            </a:r>
          </a:p>
        </p:txBody>
      </p:sp>
      <p:sp>
        <p:nvSpPr>
          <p:cNvPr id="3" name="Content Placeholder 2">
            <a:extLst>
              <a:ext uri="{FF2B5EF4-FFF2-40B4-BE49-F238E27FC236}">
                <a16:creationId xmlns:a16="http://schemas.microsoft.com/office/drawing/2014/main" id="{A61ED44A-C324-85BF-3DB1-45BF0530F682}"/>
              </a:ext>
            </a:extLst>
          </p:cNvPr>
          <p:cNvSpPr>
            <a:spLocks noGrp="1"/>
          </p:cNvSpPr>
          <p:nvPr>
            <p:ph idx="1"/>
          </p:nvPr>
        </p:nvSpPr>
        <p:spPr>
          <a:xfrm>
            <a:off x="1020199" y="2478372"/>
            <a:ext cx="4983643" cy="3416300"/>
          </a:xfrm>
        </p:spPr>
        <p:txBody>
          <a:bodyPr vert="horz" lIns="91440" tIns="45720" rIns="91440" bIns="45720" rtlCol="0" anchor="t">
            <a:noAutofit/>
          </a:bodyPr>
          <a:lstStyle/>
          <a:p>
            <a:r>
              <a:rPr lang="en-US" sz="2400"/>
              <a:t>Introductions</a:t>
            </a:r>
          </a:p>
          <a:p>
            <a:r>
              <a:rPr lang="en-US" sz="2400"/>
              <a:t>Basic Info on Student Orgs</a:t>
            </a:r>
          </a:p>
          <a:p>
            <a:pPr>
              <a:buFont typeface="Wingdings 3"/>
              <a:buChar char=""/>
            </a:pPr>
            <a:r>
              <a:rPr lang="en-US" sz="2400"/>
              <a:t>SGA</a:t>
            </a:r>
            <a:endParaRPr lang="en-US" sz="2400">
              <a:solidFill>
                <a:srgbClr val="000000"/>
              </a:solidFill>
            </a:endParaRPr>
          </a:p>
          <a:p>
            <a:pPr marL="1028700" lvl="1">
              <a:buFont typeface="Wingdings 3"/>
              <a:buChar char=""/>
            </a:pPr>
            <a:r>
              <a:rPr lang="en-US" sz="2200"/>
              <a:t>Annual Requests</a:t>
            </a:r>
            <a:endParaRPr lang="en-US" sz="2200">
              <a:solidFill>
                <a:srgbClr val="000000"/>
              </a:solidFill>
            </a:endParaRPr>
          </a:p>
          <a:p>
            <a:pPr marL="1028700" lvl="1">
              <a:buFont typeface="Wingdings 3"/>
              <a:buChar char=""/>
            </a:pPr>
            <a:r>
              <a:rPr lang="en-US" sz="2200"/>
              <a:t>Semester Requests</a:t>
            </a:r>
            <a:endParaRPr lang="en-US" sz="2200">
              <a:solidFill>
                <a:srgbClr val="000000"/>
              </a:solidFill>
            </a:endParaRPr>
          </a:p>
          <a:p>
            <a:pPr marL="1028700" lvl="1">
              <a:buFont typeface="Wingdings 3"/>
              <a:buChar char=""/>
            </a:pPr>
            <a:r>
              <a:rPr lang="en-US" sz="2200"/>
              <a:t>Allocations Committee</a:t>
            </a:r>
            <a:endParaRPr lang="en-US"/>
          </a:p>
        </p:txBody>
      </p:sp>
      <p:sp>
        <p:nvSpPr>
          <p:cNvPr id="5" name="Content Placeholder 2">
            <a:extLst>
              <a:ext uri="{FF2B5EF4-FFF2-40B4-BE49-F238E27FC236}">
                <a16:creationId xmlns:a16="http://schemas.microsoft.com/office/drawing/2014/main" id="{89B15153-5867-4944-ABA5-1AAB83F5D989}"/>
              </a:ext>
            </a:extLst>
          </p:cNvPr>
          <p:cNvSpPr txBox="1">
            <a:spLocks/>
          </p:cNvSpPr>
          <p:nvPr/>
        </p:nvSpPr>
        <p:spPr>
          <a:xfrm>
            <a:off x="6230489" y="2943438"/>
            <a:ext cx="4983643" cy="2495077"/>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buFont typeface="Wingdings 3"/>
              <a:buChar char=""/>
            </a:pPr>
            <a:r>
              <a:rPr lang="en-US" sz="2400"/>
              <a:t>Student Services, Inc. (SSI)</a:t>
            </a:r>
            <a:endParaRPr lang="en-US" sz="2400">
              <a:solidFill>
                <a:srgbClr val="000000"/>
              </a:solidFill>
            </a:endParaRPr>
          </a:p>
          <a:p>
            <a:pPr marL="1028700" lvl="1">
              <a:buFont typeface="Wingdings 3"/>
              <a:buChar char=""/>
            </a:pPr>
            <a:r>
              <a:rPr lang="en-US" sz="2400"/>
              <a:t>SSI Forms</a:t>
            </a:r>
            <a:endParaRPr lang="en-US" sz="2400">
              <a:solidFill>
                <a:srgbClr val="000000"/>
              </a:solidFill>
            </a:endParaRPr>
          </a:p>
          <a:p>
            <a:pPr marL="1028700" lvl="1">
              <a:buFont typeface="Wingdings 3"/>
              <a:buChar char=""/>
            </a:pPr>
            <a:r>
              <a:rPr lang="en-US" sz="2400"/>
              <a:t>SSI Policies</a:t>
            </a:r>
            <a:endParaRPr lang="en-US" sz="2400">
              <a:solidFill>
                <a:srgbClr val="000000"/>
              </a:solidFill>
            </a:endParaRPr>
          </a:p>
          <a:p>
            <a:pPr marL="1028700" lvl="1">
              <a:buFont typeface="Wingdings 3"/>
              <a:buChar char=""/>
            </a:pPr>
            <a:r>
              <a:rPr lang="en-US" sz="2400"/>
              <a:t>General Practices</a:t>
            </a:r>
            <a:endParaRPr lang="en-US"/>
          </a:p>
        </p:txBody>
      </p:sp>
    </p:spTree>
    <p:extLst>
      <p:ext uri="{BB962C8B-B14F-4D97-AF65-F5344CB8AC3E}">
        <p14:creationId xmlns:p14="http://schemas.microsoft.com/office/powerpoint/2010/main" val="3279164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DF5E0-1FC2-AB6A-202C-4CC162631A48}"/>
              </a:ext>
            </a:extLst>
          </p:cNvPr>
          <p:cNvSpPr>
            <a:spLocks noGrp="1"/>
          </p:cNvSpPr>
          <p:nvPr>
            <p:ph type="title"/>
          </p:nvPr>
        </p:nvSpPr>
        <p:spPr/>
        <p:txBody>
          <a:bodyPr/>
          <a:lstStyle/>
          <a:p>
            <a:r>
              <a:rPr lang="en-US"/>
              <a:t>Contact Information</a:t>
            </a:r>
          </a:p>
        </p:txBody>
      </p:sp>
      <p:sp>
        <p:nvSpPr>
          <p:cNvPr id="4" name="Content Placeholder 3">
            <a:extLst>
              <a:ext uri="{FF2B5EF4-FFF2-40B4-BE49-F238E27FC236}">
                <a16:creationId xmlns:a16="http://schemas.microsoft.com/office/drawing/2014/main" id="{1C579EA7-FFBF-E900-C298-4AA342AE0607}"/>
              </a:ext>
            </a:extLst>
          </p:cNvPr>
          <p:cNvSpPr>
            <a:spLocks noGrp="1"/>
          </p:cNvSpPr>
          <p:nvPr>
            <p:ph sz="half" idx="2"/>
          </p:nvPr>
        </p:nvSpPr>
        <p:spPr>
          <a:xfrm>
            <a:off x="-917" y="2530122"/>
            <a:ext cx="6321678" cy="3856566"/>
          </a:xfrm>
        </p:spPr>
        <p:txBody>
          <a:bodyPr vert="horz" lIns="91440" tIns="45720" rIns="91440" bIns="45720" rtlCol="0" anchor="t">
            <a:normAutofit fontScale="92500" lnSpcReduction="10000"/>
          </a:bodyPr>
          <a:lstStyle/>
          <a:p>
            <a:r>
              <a:rPr lang="en-US" b="1">
                <a:ea typeface="+mn-lt"/>
                <a:cs typeface="+mn-lt"/>
              </a:rPr>
              <a:t>Student Services, Inc. (SSI)</a:t>
            </a:r>
            <a:endParaRPr lang="en-US" b="1"/>
          </a:p>
          <a:p>
            <a:pPr lvl="1">
              <a:buFont typeface="Courier New" charset="2"/>
              <a:buChar char="o"/>
            </a:pPr>
            <a:r>
              <a:rPr lang="en-US" sz="1800" b="1">
                <a:ea typeface="+mn-lt"/>
                <a:cs typeface="+mn-lt"/>
              </a:rPr>
              <a:t>Danielle Leahy – Venmo/Reimbursements</a:t>
            </a:r>
            <a:endParaRPr lang="en-US" sz="1800" b="1"/>
          </a:p>
          <a:p>
            <a:pPr lvl="1">
              <a:buFont typeface="Courier New" charset="2"/>
              <a:buChar char="o"/>
            </a:pPr>
            <a:r>
              <a:rPr lang="en-US" sz="1400" u="sng">
                <a:solidFill>
                  <a:schemeClr val="bg1">
                    <a:lumMod val="49000"/>
                  </a:schemeClr>
                </a:solidFill>
                <a:ea typeface="+mn-lt"/>
                <a:cs typeface="+mn-lt"/>
              </a:rPr>
              <a:t>DLeahy946@wcupa.edu</a:t>
            </a:r>
            <a:r>
              <a:rPr lang="en-US" sz="1400">
                <a:ea typeface="+mn-lt"/>
                <a:cs typeface="+mn-lt"/>
              </a:rPr>
              <a:t> (610) 436-2357</a:t>
            </a:r>
            <a:endParaRPr lang="en-US" sz="1400"/>
          </a:p>
          <a:p>
            <a:pPr lvl="1">
              <a:buFont typeface="Courier New" charset="2"/>
              <a:buChar char="o"/>
            </a:pPr>
            <a:r>
              <a:rPr lang="en-US" sz="1800" b="1">
                <a:ea typeface="+mn-lt"/>
                <a:cs typeface="+mn-lt"/>
              </a:rPr>
              <a:t>Suzanne Blackman – Payroll/Services</a:t>
            </a:r>
            <a:endParaRPr lang="en-US" sz="1800" b="1"/>
          </a:p>
          <a:p>
            <a:pPr lvl="1">
              <a:buFont typeface="Courier New" charset="2"/>
              <a:buChar char="o"/>
            </a:pPr>
            <a:r>
              <a:rPr lang="en-US" sz="1400">
                <a:ea typeface="+mn-lt"/>
                <a:cs typeface="+mn-lt"/>
                <a:hlinkClick r:id="rId2"/>
              </a:rPr>
              <a:t>SBlackman@wcupa.edu</a:t>
            </a:r>
            <a:r>
              <a:rPr lang="en-US" sz="1400">
                <a:ea typeface="+mn-lt"/>
                <a:cs typeface="+mn-lt"/>
              </a:rPr>
              <a:t> (610) 436-3559</a:t>
            </a:r>
            <a:endParaRPr lang="en-US" sz="1400"/>
          </a:p>
          <a:p>
            <a:pPr lvl="1">
              <a:buFont typeface="Courier New" charset="2"/>
              <a:buChar char="o"/>
            </a:pPr>
            <a:r>
              <a:rPr lang="en-US" sz="1800" b="1">
                <a:ea typeface="+mn-lt"/>
                <a:cs typeface="+mn-lt"/>
              </a:rPr>
              <a:t>Nicole </a:t>
            </a:r>
            <a:r>
              <a:rPr lang="en-US" sz="1800" b="1" err="1">
                <a:ea typeface="+mn-lt"/>
                <a:cs typeface="+mn-lt"/>
              </a:rPr>
              <a:t>Landwersiek</a:t>
            </a:r>
            <a:r>
              <a:rPr lang="en-US" sz="1800" b="1">
                <a:ea typeface="+mn-lt"/>
                <a:cs typeface="+mn-lt"/>
              </a:rPr>
              <a:t> – Credit Card/Reimbursements</a:t>
            </a:r>
            <a:endParaRPr lang="en-US" sz="1800" b="1"/>
          </a:p>
          <a:p>
            <a:pPr lvl="1">
              <a:buFont typeface="Courier New" charset="2"/>
              <a:buChar char="o"/>
            </a:pPr>
            <a:r>
              <a:rPr lang="en-US" sz="1400">
                <a:ea typeface="+mn-lt"/>
                <a:cs typeface="+mn-lt"/>
                <a:hlinkClick r:id="rId3"/>
              </a:rPr>
              <a:t>NLandwersiek@wcupa.edu</a:t>
            </a:r>
            <a:r>
              <a:rPr lang="en-US" sz="1400">
                <a:ea typeface="+mn-lt"/>
                <a:cs typeface="+mn-lt"/>
              </a:rPr>
              <a:t> (610) 436- 2836</a:t>
            </a:r>
            <a:endParaRPr lang="en-US" sz="1400"/>
          </a:p>
          <a:p>
            <a:pPr lvl="1">
              <a:buFont typeface="Courier New" charset="2"/>
              <a:buChar char="o"/>
            </a:pPr>
            <a:r>
              <a:rPr lang="en-US" sz="1800" b="1">
                <a:ea typeface="+mn-lt"/>
                <a:cs typeface="+mn-lt"/>
              </a:rPr>
              <a:t>Donna Snyder – Executive Director/Contracts</a:t>
            </a:r>
          </a:p>
          <a:p>
            <a:pPr lvl="1">
              <a:buFont typeface="Courier New" charset="2"/>
              <a:buChar char="o"/>
            </a:pPr>
            <a:r>
              <a:rPr lang="en-US" sz="1100" u="sng">
                <a:solidFill>
                  <a:schemeClr val="bg1">
                    <a:lumMod val="49000"/>
                  </a:schemeClr>
                </a:solidFill>
                <a:ea typeface="+mn-lt"/>
                <a:cs typeface="+mn-lt"/>
              </a:rPr>
              <a:t>DSnyder@wcupa.edu</a:t>
            </a:r>
          </a:p>
          <a:p>
            <a:pPr lvl="1">
              <a:buFont typeface="Courier New" charset="2"/>
              <a:buChar char="o"/>
            </a:pPr>
            <a:r>
              <a:rPr lang="en-US" sz="1800" b="1">
                <a:ea typeface="+mn-lt"/>
                <a:cs typeface="+mn-lt"/>
              </a:rPr>
              <a:t>General Student Services, Inc.</a:t>
            </a:r>
            <a:endParaRPr lang="en-US" sz="1800" b="1"/>
          </a:p>
          <a:p>
            <a:pPr lvl="1">
              <a:buFont typeface="Courier New" charset="2"/>
              <a:buChar char="o"/>
            </a:pPr>
            <a:r>
              <a:rPr lang="en-US" sz="1400">
                <a:ea typeface="+mn-lt"/>
                <a:cs typeface="+mn-lt"/>
              </a:rPr>
              <a:t>Email: </a:t>
            </a:r>
            <a:r>
              <a:rPr lang="en-US" sz="1400" u="sng">
                <a:solidFill>
                  <a:schemeClr val="bg1">
                    <a:lumMod val="65000"/>
                  </a:schemeClr>
                </a:solidFill>
                <a:ea typeface="+mn-lt"/>
                <a:cs typeface="+mn-lt"/>
              </a:rPr>
              <a:t>ssi@wcupa.edu</a:t>
            </a:r>
            <a:endParaRPr lang="en-US" sz="1400" u="sng">
              <a:solidFill>
                <a:schemeClr val="bg1">
                  <a:lumMod val="65000"/>
                </a:schemeClr>
              </a:solidFill>
            </a:endParaRPr>
          </a:p>
        </p:txBody>
      </p:sp>
      <p:sp>
        <p:nvSpPr>
          <p:cNvPr id="5" name="Content Placeholder 3">
            <a:extLst>
              <a:ext uri="{FF2B5EF4-FFF2-40B4-BE49-F238E27FC236}">
                <a16:creationId xmlns:a16="http://schemas.microsoft.com/office/drawing/2014/main" id="{5C5E2A1B-ED6C-8826-8E76-252D922A0D02}"/>
              </a:ext>
            </a:extLst>
          </p:cNvPr>
          <p:cNvSpPr txBox="1">
            <a:spLocks/>
          </p:cNvSpPr>
          <p:nvPr/>
        </p:nvSpPr>
        <p:spPr>
          <a:xfrm>
            <a:off x="5745127" y="2530122"/>
            <a:ext cx="6784522" cy="3856566"/>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ea typeface="+mn-lt"/>
                <a:cs typeface="+mn-lt"/>
              </a:rPr>
              <a:t>Student Government Association (SGA)</a:t>
            </a:r>
            <a:endParaRPr lang="en-US" b="1" dirty="0"/>
          </a:p>
          <a:p>
            <a:pPr lvl="1">
              <a:buFont typeface="Courier New" charset="2"/>
              <a:buChar char="o"/>
            </a:pPr>
            <a:r>
              <a:rPr lang="en-US" sz="1800" b="1" dirty="0">
                <a:ea typeface="+mn-lt"/>
                <a:cs typeface="+mn-lt"/>
              </a:rPr>
              <a:t>Kimberly Farrer – Director of Student Engagement</a:t>
            </a:r>
            <a:endParaRPr lang="en-US" sz="1800" b="1" err="1"/>
          </a:p>
          <a:p>
            <a:pPr lvl="1">
              <a:buFont typeface="Courier New" charset="2"/>
              <a:buChar char="o"/>
            </a:pPr>
            <a:r>
              <a:rPr lang="en-US" sz="1400" dirty="0">
                <a:ea typeface="+mn-lt"/>
                <a:cs typeface="+mn-lt"/>
              </a:rPr>
              <a:t>Email: </a:t>
            </a:r>
            <a:r>
              <a:rPr lang="en-US" sz="1400" dirty="0">
                <a:ea typeface="+mn-lt"/>
                <a:cs typeface="+mn-lt"/>
                <a:hlinkClick r:id="rId4"/>
              </a:rPr>
              <a:t>KFarrer@wcupa.edu</a:t>
            </a:r>
            <a:endParaRPr lang="en-US" sz="1800" err="1">
              <a:solidFill>
                <a:srgbClr val="000000"/>
              </a:solidFill>
              <a:ea typeface="+mn-lt"/>
              <a:cs typeface="+mn-lt"/>
            </a:endParaRPr>
          </a:p>
          <a:p>
            <a:pPr lvl="1">
              <a:buFont typeface="Courier New" charset="2"/>
              <a:buChar char="o"/>
            </a:pPr>
            <a:r>
              <a:rPr lang="en-US" sz="1800" b="1" dirty="0">
                <a:ea typeface="+mn-lt"/>
                <a:cs typeface="+mn-lt"/>
              </a:rPr>
              <a:t>Kiara Guzman-Ramos – Assistant Director of Student Engagement</a:t>
            </a:r>
            <a:endParaRPr lang="en-US">
              <a:ea typeface="+mn-lt"/>
              <a:cs typeface="+mn-lt"/>
              <a:hlinkClick r:id="" action="ppaction://noaction"/>
            </a:endParaRPr>
          </a:p>
          <a:p>
            <a:pPr lvl="1">
              <a:buFont typeface="Courier New" charset="2"/>
              <a:buChar char="o"/>
            </a:pPr>
            <a:r>
              <a:rPr lang="en-US" sz="1400" dirty="0">
                <a:ea typeface="+mn-lt"/>
                <a:cs typeface="+mn-lt"/>
              </a:rPr>
              <a:t>Email: </a:t>
            </a:r>
            <a:r>
              <a:rPr lang="en-US" sz="1400" dirty="0">
                <a:ea typeface="+mn-lt"/>
                <a:cs typeface="+mn-lt"/>
                <a:hlinkClick r:id="rId5"/>
              </a:rPr>
              <a:t>kguzman-ramos@wcupa.edu</a:t>
            </a:r>
            <a:endParaRPr lang="en-US">
              <a:ea typeface="+mn-lt"/>
              <a:cs typeface="+mn-lt"/>
              <a:hlinkClick r:id="" action="ppaction://noaction"/>
            </a:endParaRPr>
          </a:p>
          <a:p>
            <a:pPr lvl="1">
              <a:buFont typeface="Courier New" charset="2"/>
              <a:buChar char="o"/>
            </a:pPr>
            <a:r>
              <a:rPr lang="en-US" sz="1800" b="1" dirty="0">
                <a:ea typeface="+mn-lt"/>
                <a:cs typeface="+mn-lt"/>
              </a:rPr>
              <a:t>Sydney Culhane - Director of Allocations</a:t>
            </a:r>
            <a:endParaRPr lang="en-US" sz="1800" b="1"/>
          </a:p>
          <a:p>
            <a:pPr lvl="1">
              <a:buFont typeface="Courier New" charset="2"/>
              <a:buChar char="o"/>
            </a:pPr>
            <a:r>
              <a:rPr lang="en-US" sz="1400" dirty="0">
                <a:ea typeface="+mn-lt"/>
                <a:cs typeface="+mn-lt"/>
              </a:rPr>
              <a:t>Email: </a:t>
            </a:r>
            <a:r>
              <a:rPr lang="en-US" sz="1400" u="sng" dirty="0">
                <a:solidFill>
                  <a:schemeClr val="bg1">
                    <a:lumMod val="65000"/>
                  </a:schemeClr>
                </a:solidFill>
                <a:ea typeface="+mn-lt"/>
                <a:cs typeface="+mn-lt"/>
              </a:rPr>
              <a:t>SGATreasurer@wcupa.edu</a:t>
            </a:r>
            <a:endParaRPr lang="en-US" sz="1400" u="sng">
              <a:solidFill>
                <a:schemeClr val="bg1">
                  <a:lumMod val="65000"/>
                </a:schemeClr>
              </a:solidFill>
            </a:endParaRPr>
          </a:p>
        </p:txBody>
      </p:sp>
    </p:spTree>
    <p:extLst>
      <p:ext uri="{BB962C8B-B14F-4D97-AF65-F5344CB8AC3E}">
        <p14:creationId xmlns:p14="http://schemas.microsoft.com/office/powerpoint/2010/main" val="2194080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FB862-07C3-91BE-467B-6B8A25E1AE9F}"/>
              </a:ext>
            </a:extLst>
          </p:cNvPr>
          <p:cNvSpPr>
            <a:spLocks noGrp="1"/>
          </p:cNvSpPr>
          <p:nvPr>
            <p:ph type="title"/>
          </p:nvPr>
        </p:nvSpPr>
        <p:spPr/>
        <p:txBody>
          <a:bodyPr/>
          <a:lstStyle/>
          <a:p>
            <a:r>
              <a:rPr lang="en-US"/>
              <a:t>Basic Information on Student Organizations</a:t>
            </a:r>
          </a:p>
        </p:txBody>
      </p:sp>
      <p:sp>
        <p:nvSpPr>
          <p:cNvPr id="3" name="Content Placeholder 2">
            <a:extLst>
              <a:ext uri="{FF2B5EF4-FFF2-40B4-BE49-F238E27FC236}">
                <a16:creationId xmlns:a16="http://schemas.microsoft.com/office/drawing/2014/main" id="{6C5DC7A6-86E5-6BE4-0674-A3E32B2F561E}"/>
              </a:ext>
            </a:extLst>
          </p:cNvPr>
          <p:cNvSpPr>
            <a:spLocks noGrp="1"/>
          </p:cNvSpPr>
          <p:nvPr>
            <p:ph idx="1"/>
          </p:nvPr>
        </p:nvSpPr>
        <p:spPr>
          <a:xfrm>
            <a:off x="342154" y="2403077"/>
            <a:ext cx="10925113" cy="4298313"/>
          </a:xfrm>
        </p:spPr>
        <p:txBody>
          <a:bodyPr vert="horz" lIns="91440" tIns="45720" rIns="91440" bIns="45720" rtlCol="0" anchor="t">
            <a:normAutofit/>
          </a:bodyPr>
          <a:lstStyle/>
          <a:p>
            <a:r>
              <a:rPr lang="en-US" dirty="0"/>
              <a:t>Each student organization has access to an SSI account</a:t>
            </a:r>
          </a:p>
          <a:p>
            <a:pPr lvl="1">
              <a:buFont typeface="Courier New" charset="2"/>
              <a:buChar char="o"/>
            </a:pPr>
            <a:r>
              <a:rPr lang="en-US" dirty="0"/>
              <a:t>SSI accounts hold all the organization's funds and acts as a bank account</a:t>
            </a:r>
          </a:p>
          <a:p>
            <a:pPr lvl="1">
              <a:buFont typeface="Courier New" charset="2"/>
              <a:buChar char="o"/>
            </a:pPr>
            <a:r>
              <a:rPr lang="en-US" dirty="0"/>
              <a:t>If an org does not have an SSI account, they are able to apply for one for free</a:t>
            </a:r>
          </a:p>
          <a:p>
            <a:pPr lvl="2">
              <a:buFont typeface="Wingdings" charset="2"/>
              <a:buChar char="§"/>
            </a:pPr>
            <a:r>
              <a:rPr lang="en-US" dirty="0"/>
              <a:t>Forms are found in the SSI office or online (</a:t>
            </a:r>
            <a:r>
              <a:rPr lang="en-US" dirty="0">
                <a:ea typeface="+mn-lt"/>
                <a:cs typeface="+mn-lt"/>
              </a:rPr>
              <a:t>https://wcustudentservices.com/ssi-forms/)</a:t>
            </a:r>
            <a:endParaRPr lang="en-US" dirty="0"/>
          </a:p>
          <a:p>
            <a:r>
              <a:rPr lang="en-US" dirty="0"/>
              <a:t>Mandatory Treasurer Trainings are provided at the starting of the academic year </a:t>
            </a:r>
          </a:p>
          <a:p>
            <a:pPr lvl="1">
              <a:buFont typeface="Courier New" charset="2"/>
              <a:buChar char="o"/>
            </a:pPr>
            <a:r>
              <a:rPr lang="en-US" dirty="0"/>
              <a:t>Treasurers from each org are trained on both SSI and SGA's policies and procedures</a:t>
            </a:r>
          </a:p>
          <a:p>
            <a:pPr lvl="1">
              <a:buFont typeface="Courier New" charset="2"/>
              <a:buChar char="o"/>
            </a:pPr>
            <a:r>
              <a:rPr lang="en-US" dirty="0"/>
              <a:t>Failure to attend required trainings can result in a hold on your organization's SSI account</a:t>
            </a:r>
            <a:endParaRPr lang="en-US" sz="1400" dirty="0"/>
          </a:p>
          <a:p>
            <a:r>
              <a:rPr lang="en-US" b="1" dirty="0"/>
              <a:t>Operational Budget Requests </a:t>
            </a:r>
            <a:r>
              <a:rPr lang="en-US" dirty="0"/>
              <a:t>are made in the Spring Semester for the following academic year, and </a:t>
            </a:r>
            <a:r>
              <a:rPr lang="en-US" b="1" dirty="0"/>
              <a:t>Semester Requests</a:t>
            </a:r>
            <a:r>
              <a:rPr lang="en-US" dirty="0"/>
              <a:t> can be made on a rolling basis</a:t>
            </a:r>
          </a:p>
          <a:p>
            <a:r>
              <a:rPr lang="en-US" dirty="0"/>
              <a:t>Unused SGA allocated dollars are pulled back from orgs at the end of the academic year</a:t>
            </a:r>
          </a:p>
          <a:p>
            <a:pPr lvl="1">
              <a:buFont typeface="Courier New" charset="2"/>
              <a:buChar char="o"/>
            </a:pPr>
            <a:r>
              <a:rPr lang="en-US" dirty="0"/>
              <a:t>Unused fundraised dollars and org income will remain in the org's SSI account </a:t>
            </a:r>
            <a:endParaRPr lang="en-US" sz="1400" dirty="0"/>
          </a:p>
        </p:txBody>
      </p:sp>
    </p:spTree>
    <p:extLst>
      <p:ext uri="{BB962C8B-B14F-4D97-AF65-F5344CB8AC3E}">
        <p14:creationId xmlns:p14="http://schemas.microsoft.com/office/powerpoint/2010/main" val="4207572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7502-4F6C-F794-FEF9-6F662AFC2DA2}"/>
              </a:ext>
            </a:extLst>
          </p:cNvPr>
          <p:cNvSpPr>
            <a:spLocks noGrp="1"/>
          </p:cNvSpPr>
          <p:nvPr>
            <p:ph type="title"/>
          </p:nvPr>
        </p:nvSpPr>
        <p:spPr/>
        <p:txBody>
          <a:bodyPr/>
          <a:lstStyle/>
          <a:p>
            <a:r>
              <a:rPr lang="en-US"/>
              <a:t>Annual Budget Requests</a:t>
            </a:r>
          </a:p>
        </p:txBody>
      </p:sp>
      <p:sp>
        <p:nvSpPr>
          <p:cNvPr id="3" name="Content Placeholder 2">
            <a:extLst>
              <a:ext uri="{FF2B5EF4-FFF2-40B4-BE49-F238E27FC236}">
                <a16:creationId xmlns:a16="http://schemas.microsoft.com/office/drawing/2014/main" id="{FDDB6FD1-5D65-AA10-9D9B-D8C28084F002}"/>
              </a:ext>
            </a:extLst>
          </p:cNvPr>
          <p:cNvSpPr>
            <a:spLocks noGrp="1"/>
          </p:cNvSpPr>
          <p:nvPr>
            <p:ph idx="1"/>
          </p:nvPr>
        </p:nvSpPr>
        <p:spPr>
          <a:xfrm>
            <a:off x="246199" y="2434167"/>
            <a:ext cx="11644133" cy="4072288"/>
          </a:xfrm>
        </p:spPr>
        <p:txBody>
          <a:bodyPr vert="horz" lIns="91440" tIns="45720" rIns="91440" bIns="45720" rtlCol="0" anchor="t">
            <a:normAutofit fontScale="92500" lnSpcReduction="10000"/>
          </a:bodyPr>
          <a:lstStyle/>
          <a:p>
            <a:r>
              <a:rPr lang="en-US" dirty="0"/>
              <a:t>Budget requests are submitted in the spring for the following academic year</a:t>
            </a:r>
          </a:p>
          <a:p>
            <a:pPr lvl="1">
              <a:buFont typeface="Courier New" charset="2"/>
              <a:buChar char="o"/>
            </a:pPr>
            <a:r>
              <a:rPr lang="en-US" dirty="0"/>
              <a:t>I.e. budget for the '26/'27 academic year would be submitted in Spring of 2026</a:t>
            </a:r>
          </a:p>
          <a:p>
            <a:r>
              <a:rPr lang="en-US" dirty="0"/>
              <a:t>These budget requests include general operational expenses only</a:t>
            </a:r>
          </a:p>
          <a:p>
            <a:pPr lvl="1">
              <a:buFont typeface="Courier New" charset="2"/>
              <a:buChar char="o"/>
            </a:pPr>
            <a:r>
              <a:rPr lang="en-US" dirty="0"/>
              <a:t>These are defined below and in the </a:t>
            </a:r>
            <a:r>
              <a:rPr lang="en-US" dirty="0">
                <a:hlinkClick r:id="rId2"/>
              </a:rPr>
              <a:t>SGA Allocation Bylaws</a:t>
            </a:r>
            <a:endParaRPr lang="en-US"/>
          </a:p>
          <a:p>
            <a:pPr lvl="1">
              <a:buFont typeface="Courier New" charset="2"/>
              <a:buChar char="o"/>
            </a:pPr>
            <a:r>
              <a:rPr lang="en-US" dirty="0"/>
              <a:t>Funding for on-campus events, conferences, championships, emergencies, etc. will be submitted on a rolling basis throughout the following academic year via the Semester Request Form</a:t>
            </a:r>
          </a:p>
          <a:p>
            <a:r>
              <a:rPr lang="en-US" dirty="0"/>
              <a:t>Operational expenses are expenses needed for the minimum operation of the club as described in the organization's bylaws</a:t>
            </a:r>
          </a:p>
          <a:p>
            <a:pPr lvl="1">
              <a:buFont typeface="Courier New" charset="2"/>
              <a:buChar char="o"/>
            </a:pPr>
            <a:r>
              <a:rPr lang="en-US" sz="1800" dirty="0"/>
              <a:t>I.e. Food and beverage for general body meetings, supplies used frequently for member meetings, etc.</a:t>
            </a:r>
          </a:p>
          <a:p>
            <a:pPr lvl="1">
              <a:buFont typeface="Courier New" charset="2"/>
              <a:buChar char="o"/>
            </a:pPr>
            <a:r>
              <a:rPr lang="en-US" sz="1800" dirty="0"/>
              <a:t>Requests are submitted to and heard by the Allocations Committee</a:t>
            </a:r>
          </a:p>
          <a:p>
            <a:pPr lvl="2">
              <a:buFont typeface="Wingdings" charset="2"/>
              <a:buChar char="§"/>
            </a:pPr>
            <a:r>
              <a:rPr lang="en-US" sz="1600" dirty="0"/>
              <a:t>Timelines will be communicated to orgs and advisors by the Director of Allocations by the end of the Fall semester.</a:t>
            </a:r>
          </a:p>
          <a:p>
            <a:endParaRPr lang="en-US"/>
          </a:p>
        </p:txBody>
      </p:sp>
    </p:spTree>
    <p:extLst>
      <p:ext uri="{BB962C8B-B14F-4D97-AF65-F5344CB8AC3E}">
        <p14:creationId xmlns:p14="http://schemas.microsoft.com/office/powerpoint/2010/main" val="3183652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1C675-5678-DF38-55BE-F5EC2D00CF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13F093-DCD7-30F8-129B-E8AEDC76CD04}"/>
              </a:ext>
            </a:extLst>
          </p:cNvPr>
          <p:cNvSpPr>
            <a:spLocks noGrp="1"/>
          </p:cNvSpPr>
          <p:nvPr>
            <p:ph type="title"/>
          </p:nvPr>
        </p:nvSpPr>
        <p:spPr/>
        <p:txBody>
          <a:bodyPr/>
          <a:lstStyle/>
          <a:p>
            <a:r>
              <a:rPr lang="en-US"/>
              <a:t>Semester Requests</a:t>
            </a:r>
          </a:p>
        </p:txBody>
      </p:sp>
      <p:sp>
        <p:nvSpPr>
          <p:cNvPr id="3" name="Content Placeholder 2">
            <a:extLst>
              <a:ext uri="{FF2B5EF4-FFF2-40B4-BE49-F238E27FC236}">
                <a16:creationId xmlns:a16="http://schemas.microsoft.com/office/drawing/2014/main" id="{DF3AA8A8-5606-E35B-3B35-F9F20D205B1D}"/>
              </a:ext>
            </a:extLst>
          </p:cNvPr>
          <p:cNvSpPr>
            <a:spLocks noGrp="1"/>
          </p:cNvSpPr>
          <p:nvPr>
            <p:ph idx="1"/>
          </p:nvPr>
        </p:nvSpPr>
        <p:spPr>
          <a:xfrm>
            <a:off x="479186" y="2411399"/>
            <a:ext cx="11313055" cy="4133476"/>
          </a:xfrm>
        </p:spPr>
        <p:txBody>
          <a:bodyPr vert="horz" lIns="91440" tIns="45720" rIns="91440" bIns="45720" rtlCol="0" anchor="t">
            <a:normAutofit/>
          </a:bodyPr>
          <a:lstStyle/>
          <a:p>
            <a:r>
              <a:rPr lang="en-US" dirty="0"/>
              <a:t>Formally known as "Aux/Auxiliary Requests"</a:t>
            </a:r>
          </a:p>
          <a:p>
            <a:r>
              <a:rPr lang="en-US" dirty="0"/>
              <a:t>Heard on a rolling basis by the Allocations Committee</a:t>
            </a:r>
          </a:p>
          <a:p>
            <a:r>
              <a:rPr lang="en-US" dirty="0"/>
              <a:t>Categorized by:</a:t>
            </a:r>
          </a:p>
          <a:p>
            <a:pPr lvl="1">
              <a:buFont typeface="Courier New" charset="2"/>
              <a:buChar char="o"/>
            </a:pPr>
            <a:r>
              <a:rPr lang="en-US" dirty="0"/>
              <a:t>General Travel</a:t>
            </a:r>
          </a:p>
          <a:p>
            <a:pPr lvl="1">
              <a:buFont typeface="Courier New" charset="2"/>
              <a:buChar char="o"/>
            </a:pPr>
            <a:r>
              <a:rPr lang="en-US" dirty="0"/>
              <a:t>Championship</a:t>
            </a:r>
          </a:p>
          <a:p>
            <a:pPr lvl="1">
              <a:buFont typeface="Courier New" charset="2"/>
              <a:buChar char="o"/>
            </a:pPr>
            <a:r>
              <a:rPr lang="en-US" dirty="0"/>
              <a:t>Conferences</a:t>
            </a:r>
          </a:p>
          <a:p>
            <a:pPr lvl="1">
              <a:buFont typeface="Courier New" charset="2"/>
              <a:buChar char="o"/>
            </a:pPr>
            <a:r>
              <a:rPr lang="en-US" dirty="0"/>
              <a:t>On-Campus Events</a:t>
            </a:r>
          </a:p>
          <a:p>
            <a:pPr lvl="2">
              <a:buFont typeface="Wingdings" charset="2"/>
              <a:buChar char="§"/>
            </a:pPr>
            <a:r>
              <a:rPr lang="en-US" dirty="0"/>
              <a:t>Includes any supplies needed for on-campus student orgs hosted social events.</a:t>
            </a:r>
          </a:p>
          <a:p>
            <a:pPr lvl="1">
              <a:buFont typeface="Courier New" charset="2"/>
              <a:buChar char="o"/>
            </a:pPr>
            <a:r>
              <a:rPr lang="en-US" dirty="0"/>
              <a:t>Sponsorships (Having SGA co-sponsor any on-campus activity)</a:t>
            </a:r>
          </a:p>
          <a:p>
            <a:pPr lvl="1">
              <a:buFont typeface="Courier New" charset="2"/>
              <a:buChar char="o"/>
            </a:pPr>
            <a:r>
              <a:rPr lang="en-US" dirty="0"/>
              <a:t>Snap Funding</a:t>
            </a:r>
          </a:p>
          <a:p>
            <a:pPr lvl="2">
              <a:buFont typeface="Wingdings" charset="2"/>
              <a:buChar char="§"/>
            </a:pPr>
            <a:r>
              <a:rPr lang="en-US" dirty="0"/>
              <a:t>Emergency requests – account deficits, unexpected expenses, failure to submit annual budget request etc.</a:t>
            </a:r>
          </a:p>
          <a:p>
            <a:endParaRPr lang="en-US"/>
          </a:p>
        </p:txBody>
      </p:sp>
    </p:spTree>
    <p:extLst>
      <p:ext uri="{BB962C8B-B14F-4D97-AF65-F5344CB8AC3E}">
        <p14:creationId xmlns:p14="http://schemas.microsoft.com/office/powerpoint/2010/main" val="217886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A4FEC-1900-7511-C3D7-60CED1FCAA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949E75-FD76-C951-4903-1F534DD6DA0E}"/>
              </a:ext>
            </a:extLst>
          </p:cNvPr>
          <p:cNvSpPr>
            <a:spLocks noGrp="1"/>
          </p:cNvSpPr>
          <p:nvPr>
            <p:ph type="title"/>
          </p:nvPr>
        </p:nvSpPr>
        <p:spPr/>
        <p:txBody>
          <a:bodyPr/>
          <a:lstStyle/>
          <a:p>
            <a:r>
              <a:rPr lang="en-US"/>
              <a:t>Allocations Committee</a:t>
            </a:r>
          </a:p>
        </p:txBody>
      </p:sp>
      <p:sp>
        <p:nvSpPr>
          <p:cNvPr id="3" name="Content Placeholder 2">
            <a:extLst>
              <a:ext uri="{FF2B5EF4-FFF2-40B4-BE49-F238E27FC236}">
                <a16:creationId xmlns:a16="http://schemas.microsoft.com/office/drawing/2014/main" id="{39B60E74-A813-E0A2-FC0F-7FE913669B8E}"/>
              </a:ext>
            </a:extLst>
          </p:cNvPr>
          <p:cNvSpPr>
            <a:spLocks noGrp="1"/>
          </p:cNvSpPr>
          <p:nvPr>
            <p:ph idx="1"/>
          </p:nvPr>
        </p:nvSpPr>
        <p:spPr>
          <a:xfrm>
            <a:off x="481132" y="2424206"/>
            <a:ext cx="11263535" cy="3954182"/>
          </a:xfrm>
        </p:spPr>
        <p:txBody>
          <a:bodyPr vert="horz" lIns="91440" tIns="45720" rIns="91440" bIns="45720" rtlCol="0" anchor="t">
            <a:normAutofit/>
          </a:bodyPr>
          <a:lstStyle/>
          <a:p>
            <a:r>
              <a:rPr lang="en-US" dirty="0"/>
              <a:t>The annual budget process and semester request process will be determined by the Allocations Committee each year.</a:t>
            </a:r>
          </a:p>
          <a:p>
            <a:r>
              <a:rPr lang="en-US" dirty="0"/>
              <a:t>There is no limit to the amount of Semester Requests an org may submit</a:t>
            </a:r>
          </a:p>
          <a:p>
            <a:pPr lvl="1">
              <a:buFont typeface="Courier New" charset="2"/>
              <a:buChar char="o"/>
            </a:pPr>
            <a:r>
              <a:rPr lang="en-US" dirty="0"/>
              <a:t>There is no maximum or minimum amount that an org may request</a:t>
            </a:r>
          </a:p>
          <a:p>
            <a:r>
              <a:rPr lang="en-US" dirty="0"/>
              <a:t>All University policies and procedures for events, travel, food, etc. must be followed</a:t>
            </a:r>
          </a:p>
          <a:p>
            <a:r>
              <a:rPr lang="en-US" dirty="0"/>
              <a:t>Organizations are no longer required to present for every request submitted</a:t>
            </a:r>
          </a:p>
          <a:p>
            <a:pPr lvl="1">
              <a:buFont typeface="Courier New" charset="2"/>
              <a:buChar char="o"/>
            </a:pPr>
            <a:r>
              <a:rPr lang="en-US" dirty="0"/>
              <a:t>The allocations committee can request a presentation if they see fit</a:t>
            </a:r>
          </a:p>
          <a:p>
            <a:r>
              <a:rPr lang="en-US" dirty="0"/>
              <a:t>It is up to the discretion of the Director of Allocations to decide if a requests meets the definition of a Semester Request</a:t>
            </a:r>
          </a:p>
          <a:p>
            <a:pPr lvl="1">
              <a:buFont typeface="Courier New" charset="2"/>
              <a:buChar char="o"/>
            </a:pPr>
            <a:r>
              <a:rPr lang="en-US" dirty="0"/>
              <a:t>There is a special process communicated by the Director of Allocations at the end of each fall and spring semester for any semester funds needed during the first 3 weeks of each semester.</a:t>
            </a:r>
          </a:p>
        </p:txBody>
      </p:sp>
    </p:spTree>
    <p:extLst>
      <p:ext uri="{BB962C8B-B14F-4D97-AF65-F5344CB8AC3E}">
        <p14:creationId xmlns:p14="http://schemas.microsoft.com/office/powerpoint/2010/main" val="3716005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60B4D-5FD1-B4FB-DCD2-98BAEE2487F3}"/>
              </a:ext>
            </a:extLst>
          </p:cNvPr>
          <p:cNvSpPr>
            <a:spLocks noGrp="1"/>
          </p:cNvSpPr>
          <p:nvPr>
            <p:ph type="title"/>
          </p:nvPr>
        </p:nvSpPr>
        <p:spPr/>
        <p:txBody>
          <a:bodyPr/>
          <a:lstStyle/>
          <a:p>
            <a:r>
              <a:rPr lang="en-US"/>
              <a:t>Student Service, Inc. (SSI)</a:t>
            </a:r>
          </a:p>
        </p:txBody>
      </p:sp>
      <p:sp>
        <p:nvSpPr>
          <p:cNvPr id="3" name="Content Placeholder 2">
            <a:extLst>
              <a:ext uri="{FF2B5EF4-FFF2-40B4-BE49-F238E27FC236}">
                <a16:creationId xmlns:a16="http://schemas.microsoft.com/office/drawing/2014/main" id="{287DE272-F283-63BB-1B99-E17278EC8BA1}"/>
              </a:ext>
            </a:extLst>
          </p:cNvPr>
          <p:cNvSpPr>
            <a:spLocks noGrp="1"/>
          </p:cNvSpPr>
          <p:nvPr>
            <p:ph sz="half" idx="1"/>
          </p:nvPr>
        </p:nvSpPr>
        <p:spPr>
          <a:xfrm>
            <a:off x="1065307" y="2626594"/>
            <a:ext cx="10706206" cy="3416301"/>
          </a:xfrm>
        </p:spPr>
        <p:txBody>
          <a:bodyPr vert="horz" lIns="91440" tIns="45720" rIns="91440" bIns="45720" rtlCol="0" anchor="t">
            <a:normAutofit/>
          </a:bodyPr>
          <a:lstStyle/>
          <a:p>
            <a:r>
              <a:rPr lang="en-US" sz="2000" dirty="0"/>
              <a:t>SSI Office is located in Room 259 on the second floor of Sykes</a:t>
            </a:r>
          </a:p>
          <a:p>
            <a:pPr lvl="1">
              <a:buFont typeface="Courier New" charset="2"/>
              <a:buChar char="o"/>
            </a:pPr>
            <a:r>
              <a:rPr lang="en-US" sz="1800" dirty="0"/>
              <a:t>Payment vouchers, credit card forms, etc. must be submitted to this office either physically or via email</a:t>
            </a:r>
          </a:p>
          <a:p>
            <a:pPr lvl="1">
              <a:buFont typeface="Courier New" charset="2"/>
              <a:buChar char="o"/>
            </a:pPr>
            <a:r>
              <a:rPr lang="en-US" sz="1800" dirty="0"/>
              <a:t>SSI office provides paper copies of all required forms </a:t>
            </a:r>
          </a:p>
          <a:p>
            <a:pPr lvl="1">
              <a:buFont typeface="Courier New" charset="2"/>
              <a:buChar char="o"/>
            </a:pPr>
            <a:r>
              <a:rPr lang="en-US" sz="1800" dirty="0"/>
              <a:t>Provides budget balance reports as well as list of account transactions as requested </a:t>
            </a:r>
          </a:p>
          <a:p>
            <a:pPr lvl="1">
              <a:buFont typeface="Courier New" charset="2"/>
              <a:buChar char="o"/>
            </a:pPr>
            <a:endParaRPr lang="en-US" sz="1800"/>
          </a:p>
          <a:p>
            <a:r>
              <a:rPr lang="en-US" sz="2000" dirty="0"/>
              <a:t>Ticket window is located on the bottom floor of Sykes across from the Theater</a:t>
            </a:r>
          </a:p>
          <a:p>
            <a:pPr lvl="1">
              <a:buFont typeface="Courier New" charset="2"/>
              <a:buChar char="o"/>
            </a:pPr>
            <a:r>
              <a:rPr lang="en-US" sz="1800" dirty="0"/>
              <a:t>Where orgs can deposit checks or cash with the SSI Deposit Slip, obtain cash box, as well as ticket needs for events </a:t>
            </a:r>
          </a:p>
          <a:p>
            <a:pPr marL="0" indent="0">
              <a:buNone/>
            </a:pPr>
            <a:endParaRPr lang="en-US" sz="2000"/>
          </a:p>
        </p:txBody>
      </p:sp>
    </p:spTree>
    <p:extLst>
      <p:ext uri="{BB962C8B-B14F-4D97-AF65-F5344CB8AC3E}">
        <p14:creationId xmlns:p14="http://schemas.microsoft.com/office/powerpoint/2010/main" val="38865716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7ffaf07-2f7a-4c26-a315-4f93da35883b">
      <Terms xmlns="http://schemas.microsoft.com/office/infopath/2007/PartnerControls"/>
    </lcf76f155ced4ddcb4097134ff3c332f>
    <TaxCatchAll xmlns="14b14be2-ffb6-4da2-9c0f-108a6abfddf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1D2C0BE945CD41807029A3C296CF4B" ma:contentTypeVersion="16" ma:contentTypeDescription="Create a new document." ma:contentTypeScope="" ma:versionID="ef63791520356fea2015217891229be2">
  <xsd:schema xmlns:xsd="http://www.w3.org/2001/XMLSchema" xmlns:xs="http://www.w3.org/2001/XMLSchema" xmlns:p="http://schemas.microsoft.com/office/2006/metadata/properties" xmlns:ns2="f7ffaf07-2f7a-4c26-a315-4f93da35883b" xmlns:ns3="14b14be2-ffb6-4da2-9c0f-108a6abfddf9" targetNamespace="http://schemas.microsoft.com/office/2006/metadata/properties" ma:root="true" ma:fieldsID="b4d2c49603b02b3d76a8e4befe2512f1" ns2:_="" ns3:_="">
    <xsd:import namespace="f7ffaf07-2f7a-4c26-a315-4f93da35883b"/>
    <xsd:import namespace="14b14be2-ffb6-4da2-9c0f-108a6abfddf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CR"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ffaf07-2f7a-4c26-a315-4f93da3588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feaa485-091a-453e-9962-d1ee3888fd20"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b14be2-ffb6-4da2-9c0f-108a6abfddf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d5be489-27be-472e-ad22-2599a3b2a5f5}" ma:internalName="TaxCatchAll" ma:showField="CatchAllData" ma:web="14b14be2-ffb6-4da2-9c0f-108a6abfddf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E1BCF4-78BA-40BF-A934-A84FE8E9A787}">
  <ds:schemaRefs>
    <ds:schemaRef ds:uri="14b14be2-ffb6-4da2-9c0f-108a6abfddf9"/>
    <ds:schemaRef ds:uri="f7ffaf07-2f7a-4c26-a315-4f93da35883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0872B50-CF09-42BD-9851-2C8F5A69321F}">
  <ds:schemaRefs>
    <ds:schemaRef ds:uri="http://schemas.microsoft.com/sharepoint/v3/contenttype/forms"/>
  </ds:schemaRefs>
</ds:datastoreItem>
</file>

<file path=customXml/itemProps3.xml><?xml version="1.0" encoding="utf-8"?>
<ds:datastoreItem xmlns:ds="http://schemas.openxmlformats.org/officeDocument/2006/customXml" ds:itemID="{F6FF9DD7-A6BE-4E9B-8938-2F7CA57F8780}"/>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16</Slides>
  <Notes>0</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Ion Boardroom</vt:lpstr>
      <vt:lpstr>What Do Advisors Need To Know?</vt:lpstr>
      <vt:lpstr>SGA Allocation Bylaws</vt:lpstr>
      <vt:lpstr>Outline</vt:lpstr>
      <vt:lpstr>Contact Information</vt:lpstr>
      <vt:lpstr>Basic Information on Student Organizations</vt:lpstr>
      <vt:lpstr>Annual Budget Requests</vt:lpstr>
      <vt:lpstr>Semester Requests</vt:lpstr>
      <vt:lpstr>Allocations Committee</vt:lpstr>
      <vt:lpstr>Student Service, Inc. (SSI)</vt:lpstr>
      <vt:lpstr>SSI Forms</vt:lpstr>
      <vt:lpstr>SSI Forms Pt.1</vt:lpstr>
      <vt:lpstr>SSI Forms Pt.2</vt:lpstr>
      <vt:lpstr>SSI Credit Card Usage </vt:lpstr>
      <vt:lpstr>SSI Policies</vt:lpstr>
      <vt:lpstr>General Practices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58</cp:revision>
  <dcterms:created xsi:type="dcterms:W3CDTF">2025-10-02T18:21:48Z</dcterms:created>
  <dcterms:modified xsi:type="dcterms:W3CDTF">2025-10-23T21:26:29Z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0x0101003E1D2C0BE945CD41807029A3C296CF4B</vt:lpwstr>
  </property>
  <property fmtid="{D5CDD505-2E9C-101B-9397-08002B2CF9AE}" pid="3" name="MediaServiceImageTags">
    <vt:lpwstr/>
  </property>
</Properties>
</file>